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wdp" ContentType="image/vnd.ms-photo"/>
  <Override PartName="/ppt/commentAuthors.xml" ContentType="application/vnd.openxmlformats-officedocument.presentationml.commentAuthors+xml"/>
  <Override PartName="/ppt/slideMasters/slideMaster4.xml" ContentType="application/vnd.openxmlformats-officedocument.presentationml.slideMaster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50" r:id="rId2"/>
    <p:sldMasterId id="2147483657" r:id="rId3"/>
    <p:sldMasterId id="2147483665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36576000" cy="27432000"/>
  <p:notesSz cx="7010400" cy="9296400"/>
  <p:defaultTextStyle>
    <a:defPPr>
      <a:defRPr lang="en-US"/>
    </a:defPPr>
    <a:lvl1pPr marL="0" algn="l" defTabSz="365727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1pPr>
    <a:lvl2pPr marL="1828636" algn="l" defTabSz="365727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2pPr>
    <a:lvl3pPr marL="3657270" algn="l" defTabSz="365727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3pPr>
    <a:lvl4pPr marL="5485906" algn="l" defTabSz="365727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4pPr>
    <a:lvl5pPr marL="7314542" algn="l" defTabSz="365727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5pPr>
    <a:lvl6pPr marL="9143178" algn="l" defTabSz="365727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6pPr>
    <a:lvl7pPr marL="10971814" algn="l" defTabSz="365727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7pPr>
    <a:lvl8pPr marL="12800448" algn="l" defTabSz="365727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8pPr>
    <a:lvl9pPr marL="14629084" algn="l" defTabSz="3657270" rtl="0" eaLnBrk="1" latinLnBrk="0" hangingPunct="1">
      <a:defRPr sz="72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.KOTOULAS" initials="AK" lastIdx="2" clrIdx="0"/>
  <p:cmAuthor id="1" name="A.KOTOULAS" initials="HELP" lastIdx="1" clrIdx="1"/>
  <p:cmAuthor id="2" name="A.KOTOULAS" initials="HELP - " lastIdx="1" clrIdx="2"/>
  <p:cmAuthor id="3" name="PosterPresentations.com - 510.649.3001" initials="HELP - " lastIdx="1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121AB8"/>
    <a:srgbClr val="F3F5FA"/>
    <a:srgbClr val="CDD2DE"/>
    <a:srgbClr val="E3E9E5"/>
    <a:srgbClr val="EAEAEA"/>
    <a:srgbClr val="FF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0658" autoAdjust="0"/>
    <p:restoredTop sz="94701" autoAdjust="0"/>
  </p:normalViewPr>
  <p:slideViewPr>
    <p:cSldViewPr snapToGrid="0" snapToObjects="1" showGuides="1">
      <p:cViewPr>
        <p:scale>
          <a:sx n="25" d="100"/>
          <a:sy n="25" d="100"/>
        </p:scale>
        <p:origin x="-1896" y="-360"/>
      </p:cViewPr>
      <p:guideLst>
        <p:guide orient="horz" pos="2765"/>
        <p:guide orient="horz" pos="240"/>
        <p:guide orient="horz" pos="16800"/>
        <p:guide orient="horz"/>
        <p:guide pos="484"/>
        <p:guide pos="2255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83" d="100"/>
          <a:sy n="83" d="100"/>
        </p:scale>
        <p:origin x="-2730" y="-84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158C5BC-9A70-462C-B28D-9600239EAC64}" type="datetimeFigureOut">
              <a:rPr lang="en-US" smtClean="0"/>
              <a:pPr/>
              <a:t>11/17/2015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C131B7-05CA-4AEE-9267-6D0ED4DC84F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74068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6CC2317-6751-4CD4-9995-8782DD78E936}" type="datetimeFigureOut">
              <a:rPr lang="en-US" smtClean="0"/>
              <a:pPr/>
              <a:t>11/17/2015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6A1A87D-CAF7-4BDC-A0D3-C0DBEDE8161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14637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5727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1pPr>
    <a:lvl2pPr marL="1828636" algn="l" defTabSz="365727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2pPr>
    <a:lvl3pPr marL="3657270" algn="l" defTabSz="365727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3pPr>
    <a:lvl4pPr marL="5485906" algn="l" defTabSz="365727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4pPr>
    <a:lvl5pPr marL="7314542" algn="l" defTabSz="365727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5pPr>
    <a:lvl6pPr marL="9143178" algn="l" defTabSz="365727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0971814" algn="l" defTabSz="365727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800448" algn="l" defTabSz="365727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629084" algn="l" defTabSz="3657270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 descr="http://www.bioxfel.org/images/banners/science-200.png"/>
          <p:cNvPicPr>
            <a:picLocks noChangeAspect="1" noChangeArrowheads="1"/>
          </p:cNvPicPr>
          <p:nvPr userDrawn="1"/>
        </p:nvPicPr>
        <p:blipFill rotWithShape="1">
          <a:blip r:embed="rId2" cstate="print">
            <a:lum bright="40000" contrast="40000"/>
            <a:extLst>
              <a:ext uri="{BEBA8EAE-BF5A-486C-A8C5-ECC9F3942E4B}">
                <a14:imgProps xmlns:a14="http://schemas.microsoft.com/office/drawing/2010/main" xmlns="">
                  <a14:imgLayer r:embed="rId3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xmlns="" val="0"/>
              </a:ext>
            </a:extLst>
          </a:blip>
          <a:srcRect t="6458" b="61680"/>
          <a:stretch/>
        </p:blipFill>
        <p:spPr bwMode="auto">
          <a:xfrm>
            <a:off x="-292892" y="0"/>
            <a:ext cx="36868892" cy="374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-455877" y="0"/>
            <a:ext cx="6935188" cy="3197662"/>
            <a:chOff x="28613100" y="596900"/>
            <a:chExt cx="6935188" cy="3197662"/>
          </a:xfrm>
        </p:grpSpPr>
        <p:pic>
          <p:nvPicPr>
            <p:cNvPr id="42" name="Picture 2" descr="C:\Users\jszczesek\AppData\Local\Microsoft\Windows\Temporary Internet Files\Content.Outlook\ZW28SYML\bioxfel_logo (5).jpg"/>
            <p:cNvPicPr>
              <a:picLocks noChangeAspect="1" noChangeArrowheads="1"/>
            </p:cNvPicPr>
            <p:nvPr userDrawn="1"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29486398" y="596900"/>
              <a:ext cx="6061890" cy="2260600"/>
            </a:xfrm>
            <a:prstGeom prst="rect">
              <a:avLst/>
            </a:prstGeom>
            <a:noFill/>
          </p:spPr>
        </p:pic>
        <p:sp>
          <p:nvSpPr>
            <p:cNvPr id="43" name="TextBox 42"/>
            <p:cNvSpPr txBox="1"/>
            <p:nvPr userDrawn="1"/>
          </p:nvSpPr>
          <p:spPr>
            <a:xfrm>
              <a:off x="28613100" y="2501900"/>
              <a:ext cx="6858000" cy="1292662"/>
            </a:xfrm>
            <a:prstGeom prst="rect">
              <a:avLst/>
            </a:prstGeom>
            <a:noFill/>
          </p:spPr>
          <p:txBody>
            <a:bodyPr wrap="square" lIns="365745" tIns="182873" rIns="365745" bIns="182873" rtlCol="0">
              <a:spAutoFit/>
            </a:bodyPr>
            <a:lstStyle/>
            <a:p>
              <a:pPr algn="r"/>
              <a:r>
                <a:rPr lang="en-US" sz="3000" b="1" i="1" dirty="0" smtClean="0">
                  <a:solidFill>
                    <a:srgbClr val="0033CC"/>
                  </a:solidFill>
                  <a:latin typeface="Calibri" panose="020F0502020204030204" pitchFamily="34" charset="0"/>
                </a:rPr>
                <a:t>A National Science Foundation </a:t>
              </a:r>
            </a:p>
            <a:p>
              <a:pPr algn="r"/>
              <a:r>
                <a:rPr lang="en-US" sz="3000" b="1" i="1" dirty="0" smtClean="0">
                  <a:solidFill>
                    <a:srgbClr val="0033CC"/>
                  </a:solidFill>
                  <a:latin typeface="Calibri" panose="020F0502020204030204" pitchFamily="34" charset="0"/>
                </a:rPr>
                <a:t>Science and Technology Center</a:t>
              </a:r>
              <a:endParaRPr lang="en-US" sz="3000" b="1" i="1" dirty="0">
                <a:solidFill>
                  <a:srgbClr val="0033CC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8678862" y="18030686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8678862" y="18030686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8678862" y="18030686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8678862" y="18030686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8678862" y="18030686"/>
            <a:ext cx="8380678" cy="705303"/>
          </a:xfrm>
          <a:prstGeom prst="rect">
            <a:avLst/>
          </a:prstGeom>
          <a:solidFill>
            <a:schemeClr val="bg1"/>
          </a:solidFill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772400" y="22250399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772400" y="22195366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772400" y="22195366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772400" y="22153033"/>
            <a:ext cx="6591299" cy="4033425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8678862" y="15554186"/>
            <a:ext cx="8375385" cy="628371"/>
          </a:xfrm>
          <a:prstGeom prst="rect">
            <a:avLst/>
          </a:prstGeom>
          <a:solidFill>
            <a:schemeClr val="bg1"/>
          </a:solidFill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032500" y="2317750"/>
            <a:ext cx="24336375" cy="1066800"/>
          </a:xfrm>
          <a:prstGeom prst="rect">
            <a:avLst/>
          </a:prstGeom>
        </p:spPr>
        <p:txBody>
          <a:bodyPr lIns="76197" tIns="38098" rIns="76197" bIns="38098" anchor="ctr">
            <a:normAutofit/>
          </a:bodyPr>
          <a:lstStyle>
            <a:lvl1pPr algn="ctr">
              <a:buFontTx/>
              <a:buNone/>
              <a:defRPr sz="4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032500" y="1467406"/>
            <a:ext cx="24336375" cy="818594"/>
          </a:xfrm>
          <a:prstGeom prst="rect">
            <a:avLst/>
          </a:prstGeom>
        </p:spPr>
        <p:txBody>
          <a:bodyPr lIns="76197" tIns="38098" rIns="76197" bIns="38098" anchor="ctr" anchorCtr="1">
            <a:normAutofit/>
          </a:bodyPr>
          <a:lstStyle>
            <a:lvl1pPr algn="ctr">
              <a:buFontTx/>
              <a:buNone/>
              <a:defRPr sz="5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3"/>
          </p:nvPr>
        </p:nvSpPr>
        <p:spPr>
          <a:xfrm>
            <a:off x="6032500" y="451678"/>
            <a:ext cx="24336375" cy="977073"/>
          </a:xfrm>
          <a:prstGeom prst="rect">
            <a:avLst/>
          </a:prstGeom>
        </p:spPr>
        <p:txBody>
          <a:bodyPr lIns="76197" tIns="38098" rIns="76197" bIns="38098" anchor="ctr" anchorCtr="1">
            <a:normAutofit/>
          </a:bodyPr>
          <a:lstStyle>
            <a:lvl1pPr algn="ctr">
              <a:buFontTx/>
              <a:buNone/>
              <a:defRPr sz="6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5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31648400" y="857250"/>
            <a:ext cx="3683000" cy="2095500"/>
          </a:xfrm>
          <a:prstGeom prst="rect">
            <a:avLst/>
          </a:prstGeom>
        </p:spPr>
        <p:txBody>
          <a:bodyPr lIns="76194" tIns="38096" rIns="76194" bIns="38096" anchor="ctr"/>
          <a:lstStyle>
            <a:lvl1pPr algn="ctr">
              <a:buNone/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4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53490" y="53154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68618" y="4623958"/>
            <a:ext cx="8374063" cy="628371"/>
          </a:xfrm>
          <a:prstGeom prst="rect">
            <a:avLst/>
          </a:prstGeom>
          <a:noFill/>
        </p:spPr>
        <p:txBody>
          <a:bodyPr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INTRODUCTION or ABSTRACT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68616" y="1184376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655971" y="5315401"/>
            <a:ext cx="8374062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655972" y="4623958"/>
            <a:ext cx="8374063" cy="628371"/>
          </a:xfrm>
          <a:prstGeom prst="rect">
            <a:avLst/>
          </a:prstGeom>
          <a:noFill/>
        </p:spPr>
        <p:txBody>
          <a:bodyPr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8548616" y="5315401"/>
            <a:ext cx="8374062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8542000" y="4623958"/>
            <a:ext cx="8382000" cy="628371"/>
          </a:xfrm>
          <a:prstGeom prst="rect">
            <a:avLst/>
          </a:prstGeom>
          <a:noFill/>
        </p:spPr>
        <p:txBody>
          <a:bodyPr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7428356" y="4623958"/>
            <a:ext cx="837251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7428356" y="5315401"/>
            <a:ext cx="8372515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7428356" y="11893949"/>
            <a:ext cx="837251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7428356" y="12509502"/>
            <a:ext cx="837670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7428356" y="21159695"/>
            <a:ext cx="8372515" cy="1107984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edit)  ACKNOWLEDGEMENTS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7428356" y="22027872"/>
            <a:ext cx="837670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1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0" name="Text Placeholder 3"/>
          <p:cNvSpPr>
            <a:spLocks noGrp="1"/>
          </p:cNvSpPr>
          <p:nvPr>
            <p:ph type="body" sz="quarter" idx="96" hasCustomPrompt="1"/>
          </p:nvPr>
        </p:nvSpPr>
        <p:spPr>
          <a:xfrm>
            <a:off x="753490" y="12459627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103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1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2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3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4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5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7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8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59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8673569" y="17716501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5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8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1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121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7772400" y="21094700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3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5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8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0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3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4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8673569" y="1524000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7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032500" y="2317750"/>
            <a:ext cx="24336375" cy="1066800"/>
          </a:xfrm>
          <a:prstGeom prst="rect">
            <a:avLst/>
          </a:prstGeom>
        </p:spPr>
        <p:txBody>
          <a:bodyPr lIns="76197" tIns="38098" rIns="76197" bIns="38098" anchor="ctr">
            <a:normAutofit/>
          </a:bodyPr>
          <a:lstStyle>
            <a:lvl1pPr algn="ctr">
              <a:buFontTx/>
              <a:buNone/>
              <a:defRPr sz="4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78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032500" y="1467406"/>
            <a:ext cx="24336375" cy="818594"/>
          </a:xfrm>
          <a:prstGeom prst="rect">
            <a:avLst/>
          </a:prstGeom>
        </p:spPr>
        <p:txBody>
          <a:bodyPr lIns="76197" tIns="38098" rIns="76197" bIns="38098" anchor="ctr" anchorCtr="1">
            <a:normAutofit/>
          </a:bodyPr>
          <a:lstStyle>
            <a:lvl1pPr algn="ctr">
              <a:buFontTx/>
              <a:buNone/>
              <a:defRPr sz="5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79" name="Text Placeholder 76"/>
          <p:cNvSpPr>
            <a:spLocks noGrp="1"/>
          </p:cNvSpPr>
          <p:nvPr>
            <p:ph type="body" sz="quarter" idx="153"/>
          </p:nvPr>
        </p:nvSpPr>
        <p:spPr>
          <a:xfrm>
            <a:off x="6032500" y="451678"/>
            <a:ext cx="24336375" cy="977073"/>
          </a:xfrm>
          <a:prstGeom prst="rect">
            <a:avLst/>
          </a:prstGeom>
        </p:spPr>
        <p:txBody>
          <a:bodyPr lIns="76197" tIns="38098" rIns="76197" bIns="38098" anchor="ctr" anchorCtr="1">
            <a:normAutofit/>
          </a:bodyPr>
          <a:lstStyle>
            <a:lvl1pPr algn="ctr">
              <a:buFontTx/>
              <a:buNone/>
              <a:defRPr sz="6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endParaRPr lang="en-US" dirty="0"/>
          </a:p>
        </p:txBody>
      </p:sp>
      <p:sp>
        <p:nvSpPr>
          <p:cNvPr id="76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762000" y="952500"/>
            <a:ext cx="3683000" cy="2095500"/>
          </a:xfrm>
          <a:prstGeom prst="rect">
            <a:avLst/>
          </a:prstGeom>
        </p:spPr>
        <p:txBody>
          <a:bodyPr lIns="76194" tIns="38096" rIns="76194" bIns="38096" anchor="ctr"/>
          <a:lstStyle>
            <a:lvl1pPr algn="ctr">
              <a:buNone/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53489" y="5246127"/>
            <a:ext cx="11326064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2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68615" y="4526663"/>
            <a:ext cx="11310938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762000" y="952500"/>
            <a:ext cx="3683000" cy="2095500"/>
          </a:xfrm>
          <a:prstGeom prst="rect">
            <a:avLst/>
          </a:prstGeom>
        </p:spPr>
        <p:txBody>
          <a:bodyPr lIns="76194" tIns="38096" rIns="76194" bIns="38096" anchor="ctr"/>
          <a:lstStyle>
            <a:lvl1pPr algn="ctr">
              <a:buNone/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68615" y="15200398"/>
            <a:ext cx="11327387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2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0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85067" y="14507691"/>
            <a:ext cx="11310938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2628563" y="17995902"/>
            <a:ext cx="11309612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2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12628563" y="17283053"/>
            <a:ext cx="11309612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MATERIALS &amp; METHODS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2635179" y="5246127"/>
            <a:ext cx="11309612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2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4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12628565" y="4526663"/>
            <a:ext cx="11316229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25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4496451" y="4526663"/>
            <a:ext cx="11313358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CONCLUSIONS</a:t>
            </a:r>
            <a:endParaRPr lang="en-US" dirty="0"/>
          </a:p>
        </p:txBody>
      </p:sp>
      <p:sp>
        <p:nvSpPr>
          <p:cNvPr id="26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4496451" y="5246127"/>
            <a:ext cx="11313358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2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7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4496451" y="14480935"/>
            <a:ext cx="11313358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REFERENCES</a:t>
            </a:r>
            <a:endParaRPr lang="en-US" dirty="0"/>
          </a:p>
        </p:txBody>
      </p:sp>
      <p:sp>
        <p:nvSpPr>
          <p:cNvPr id="28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4492259" y="15131125"/>
            <a:ext cx="11317551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2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29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4496451" y="21538048"/>
            <a:ext cx="11313358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 or  CONTACT</a:t>
            </a:r>
            <a:endParaRPr lang="en-US" dirty="0"/>
          </a:p>
        </p:txBody>
      </p:sp>
      <p:sp>
        <p:nvSpPr>
          <p:cNvPr id="30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4496452" y="22188239"/>
            <a:ext cx="11317551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20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Type in or paste your text here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1589049" y="14193505"/>
            <a:ext cx="11308080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58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032500" y="2317750"/>
            <a:ext cx="24336375" cy="1066800"/>
          </a:xfrm>
          <a:prstGeom prst="rect">
            <a:avLst/>
          </a:prstGeom>
        </p:spPr>
        <p:txBody>
          <a:bodyPr lIns="76197" tIns="38098" rIns="76197" bIns="38098" anchor="ctr">
            <a:normAutofit/>
          </a:bodyPr>
          <a:lstStyle>
            <a:lvl1pPr algn="ctr">
              <a:buFontTx/>
              <a:buNone/>
              <a:defRPr sz="4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032500" y="1467406"/>
            <a:ext cx="24336375" cy="818594"/>
          </a:xfrm>
          <a:prstGeom prst="rect">
            <a:avLst/>
          </a:prstGeom>
        </p:spPr>
        <p:txBody>
          <a:bodyPr lIns="76197" tIns="38098" rIns="76197" bIns="38098" anchor="ctr" anchorCtr="1">
            <a:normAutofit/>
          </a:bodyPr>
          <a:lstStyle>
            <a:lvl1pPr algn="ctr">
              <a:buFontTx/>
              <a:buNone/>
              <a:defRPr sz="5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0" name="Text Placeholder 76"/>
          <p:cNvSpPr>
            <a:spLocks noGrp="1"/>
          </p:cNvSpPr>
          <p:nvPr>
            <p:ph type="body" sz="quarter" idx="153"/>
          </p:nvPr>
        </p:nvSpPr>
        <p:spPr>
          <a:xfrm>
            <a:off x="6032500" y="451678"/>
            <a:ext cx="24336375" cy="977073"/>
          </a:xfrm>
          <a:prstGeom prst="rect">
            <a:avLst/>
          </a:prstGeom>
        </p:spPr>
        <p:txBody>
          <a:bodyPr lIns="76197" tIns="38098" rIns="76197" bIns="38098" anchor="ctr" anchorCtr="1">
            <a:normAutofit/>
          </a:bodyPr>
          <a:lstStyle>
            <a:lvl1pPr algn="ctr">
              <a:buFontTx/>
              <a:buNone/>
              <a:defRPr sz="6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ide Center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13"/>
          <p:cNvSpPr>
            <a:spLocks noGrp="1"/>
          </p:cNvSpPr>
          <p:nvPr>
            <p:ph type="pic" sz="quarter" idx="15" hasCustomPrompt="1"/>
          </p:nvPr>
        </p:nvSpPr>
        <p:spPr>
          <a:xfrm>
            <a:off x="762000" y="952500"/>
            <a:ext cx="3683000" cy="2095500"/>
          </a:xfrm>
          <a:prstGeom prst="rect">
            <a:avLst/>
          </a:prstGeom>
        </p:spPr>
        <p:txBody>
          <a:bodyPr lIns="76194" tIns="38096" rIns="76194" bIns="38096" anchor="ctr"/>
          <a:lstStyle>
            <a:lvl1pPr algn="ctr">
              <a:buNone/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LOGO</a:t>
            </a:r>
            <a:endParaRPr lang="en-US" dirty="0"/>
          </a:p>
        </p:txBody>
      </p:sp>
      <p:sp>
        <p:nvSpPr>
          <p:cNvPr id="71" name="Text Placeholder 5"/>
          <p:cNvSpPr>
            <a:spLocks noGrp="1"/>
          </p:cNvSpPr>
          <p:nvPr>
            <p:ph type="body" sz="quarter" idx="95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72" name="Text Placeholder 3"/>
          <p:cNvSpPr>
            <a:spLocks noGrp="1"/>
          </p:cNvSpPr>
          <p:nvPr>
            <p:ph type="body" sz="quarter" idx="107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3" name="Text Placeholder 3"/>
          <p:cNvSpPr>
            <a:spLocks noGrp="1"/>
          </p:cNvSpPr>
          <p:nvPr>
            <p:ph type="body" sz="quarter" idx="116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4" name="Text Placeholder 3"/>
          <p:cNvSpPr>
            <a:spLocks noGrp="1"/>
          </p:cNvSpPr>
          <p:nvPr>
            <p:ph type="body" sz="quarter" idx="117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5" name="Text Placeholder 3"/>
          <p:cNvSpPr>
            <a:spLocks noGrp="1"/>
          </p:cNvSpPr>
          <p:nvPr>
            <p:ph type="body" sz="quarter" idx="118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19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7" name="Text Placeholder 3"/>
          <p:cNvSpPr>
            <a:spLocks noGrp="1"/>
          </p:cNvSpPr>
          <p:nvPr>
            <p:ph type="body" sz="quarter" idx="120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8" name="Text Placeholder 3"/>
          <p:cNvSpPr>
            <a:spLocks noGrp="1"/>
          </p:cNvSpPr>
          <p:nvPr>
            <p:ph type="body" sz="quarter" idx="121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79" name="Text Placeholder 3"/>
          <p:cNvSpPr>
            <a:spLocks noGrp="1"/>
          </p:cNvSpPr>
          <p:nvPr>
            <p:ph type="body" sz="quarter" idx="122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0" name="Text Placeholder 3"/>
          <p:cNvSpPr>
            <a:spLocks noGrp="1"/>
          </p:cNvSpPr>
          <p:nvPr>
            <p:ph type="body" sz="quarter" idx="123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24" hasCustomPrompt="1"/>
          </p:nvPr>
        </p:nvSpPr>
        <p:spPr>
          <a:xfrm>
            <a:off x="-11608593" y="16990251"/>
            <a:ext cx="11315700" cy="718127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200" baseline="0">
                <a:solidFill>
                  <a:schemeClr val="accent5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  <p:sp>
        <p:nvSpPr>
          <p:cNvPr id="83" name="Picture Placeholder 13"/>
          <p:cNvSpPr>
            <a:spLocks noGrp="1"/>
          </p:cNvSpPr>
          <p:nvPr>
            <p:ph type="pic" sz="quarter" idx="115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4" name="Picture Placeholder 13"/>
          <p:cNvSpPr>
            <a:spLocks noGrp="1"/>
          </p:cNvSpPr>
          <p:nvPr>
            <p:ph type="pic" sz="quarter" idx="126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5" name="Picture Placeholder 13"/>
          <p:cNvSpPr>
            <a:spLocks noGrp="1"/>
          </p:cNvSpPr>
          <p:nvPr>
            <p:ph type="pic" sz="quarter" idx="127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6" name="Picture Placeholder 13"/>
          <p:cNvSpPr>
            <a:spLocks noGrp="1"/>
          </p:cNvSpPr>
          <p:nvPr>
            <p:ph type="pic" sz="quarter" idx="128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7" name="Picture Placeholder 13"/>
          <p:cNvSpPr>
            <a:spLocks noGrp="1"/>
          </p:cNvSpPr>
          <p:nvPr>
            <p:ph type="pic" sz="quarter" idx="129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8" name="Picture Placeholder 13"/>
          <p:cNvSpPr>
            <a:spLocks noGrp="1"/>
          </p:cNvSpPr>
          <p:nvPr>
            <p:ph type="pic" sz="quarter" idx="130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89" name="Picture Placeholder 13"/>
          <p:cNvSpPr>
            <a:spLocks noGrp="1"/>
          </p:cNvSpPr>
          <p:nvPr>
            <p:ph type="pic" sz="quarter" idx="131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0" name="Picture Placeholder 13"/>
          <p:cNvSpPr>
            <a:spLocks noGrp="1"/>
          </p:cNvSpPr>
          <p:nvPr>
            <p:ph type="pic" sz="quarter" idx="132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1" name="Picture Placeholder 13"/>
          <p:cNvSpPr>
            <a:spLocks noGrp="1"/>
          </p:cNvSpPr>
          <p:nvPr>
            <p:ph type="pic" sz="quarter" idx="133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2" name="Picture Placeholder 13"/>
          <p:cNvSpPr>
            <a:spLocks noGrp="1"/>
          </p:cNvSpPr>
          <p:nvPr>
            <p:ph type="pic" sz="quarter" idx="134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3" name="Picture Placeholder 13"/>
          <p:cNvSpPr>
            <a:spLocks noGrp="1"/>
          </p:cNvSpPr>
          <p:nvPr>
            <p:ph type="pic" sz="quarter" idx="135" hasCustomPrompt="1"/>
          </p:nvPr>
        </p:nvSpPr>
        <p:spPr>
          <a:xfrm>
            <a:off x="-9097617" y="20886531"/>
            <a:ext cx="6591299" cy="4033425"/>
          </a:xfrm>
          <a:prstGeom prst="rect">
            <a:avLst/>
          </a:prstGeom>
          <a:solidFill>
            <a:schemeClr val="bg2"/>
          </a:solidFill>
          <a:ln>
            <a:solidFill>
              <a:schemeClr val="tx2"/>
            </a:solidFill>
          </a:ln>
          <a:effectLst/>
        </p:spPr>
        <p:txBody>
          <a:bodyPr lIns="76194" tIns="38096" rIns="76194" bIns="38096" anchor="ctr"/>
          <a:lstStyle>
            <a:lvl1pPr marL="0" indent="0" algn="ctr">
              <a:buNone/>
              <a:defRPr sz="3300" b="0" baseline="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PICTURE PLACEHOLDER</a:t>
            </a:r>
            <a:endParaRPr lang="en-US" dirty="0"/>
          </a:p>
        </p:txBody>
      </p:sp>
      <p:sp>
        <p:nvSpPr>
          <p:cNvPr id="94" name="Text Placeholder 5"/>
          <p:cNvSpPr>
            <a:spLocks noGrp="1"/>
          </p:cNvSpPr>
          <p:nvPr>
            <p:ph type="body" sz="quarter" idx="136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5" name="Text Placeholder 5"/>
          <p:cNvSpPr>
            <a:spLocks noGrp="1"/>
          </p:cNvSpPr>
          <p:nvPr>
            <p:ph type="body" sz="quarter" idx="137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6" name="Text Placeholder 5"/>
          <p:cNvSpPr>
            <a:spLocks noGrp="1"/>
          </p:cNvSpPr>
          <p:nvPr>
            <p:ph type="body" sz="quarter" idx="138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7" name="Text Placeholder 5"/>
          <p:cNvSpPr>
            <a:spLocks noGrp="1"/>
          </p:cNvSpPr>
          <p:nvPr>
            <p:ph type="body" sz="quarter" idx="139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8" name="Text Placeholder 5"/>
          <p:cNvSpPr>
            <a:spLocks noGrp="1"/>
          </p:cNvSpPr>
          <p:nvPr>
            <p:ph type="body" sz="quarter" idx="140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99" name="Text Placeholder 5"/>
          <p:cNvSpPr>
            <a:spLocks noGrp="1"/>
          </p:cNvSpPr>
          <p:nvPr>
            <p:ph type="body" sz="quarter" idx="141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0" name="Text Placeholder 5"/>
          <p:cNvSpPr>
            <a:spLocks noGrp="1"/>
          </p:cNvSpPr>
          <p:nvPr>
            <p:ph type="body" sz="quarter" idx="142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1" name="Text Placeholder 5"/>
          <p:cNvSpPr>
            <a:spLocks noGrp="1"/>
          </p:cNvSpPr>
          <p:nvPr>
            <p:ph type="body" sz="quarter" idx="143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2" name="Text Placeholder 5"/>
          <p:cNvSpPr>
            <a:spLocks noGrp="1"/>
          </p:cNvSpPr>
          <p:nvPr>
            <p:ph type="body" sz="quarter" idx="144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3" name="Text Placeholder 5"/>
          <p:cNvSpPr>
            <a:spLocks noGrp="1"/>
          </p:cNvSpPr>
          <p:nvPr>
            <p:ph type="body" sz="quarter" idx="145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4" name="Text Placeholder 5"/>
          <p:cNvSpPr>
            <a:spLocks noGrp="1"/>
          </p:cNvSpPr>
          <p:nvPr>
            <p:ph type="body" sz="quarter" idx="146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5" name="Text Placeholder 5"/>
          <p:cNvSpPr>
            <a:spLocks noGrp="1"/>
          </p:cNvSpPr>
          <p:nvPr>
            <p:ph type="body" sz="quarter" idx="147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6" name="Text Placeholder 5"/>
          <p:cNvSpPr>
            <a:spLocks noGrp="1"/>
          </p:cNvSpPr>
          <p:nvPr>
            <p:ph type="body" sz="quarter" idx="148" hasCustomPrompt="1"/>
          </p:nvPr>
        </p:nvSpPr>
        <p:spPr>
          <a:xfrm>
            <a:off x="-11589048" y="14193505"/>
            <a:ext cx="11296156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107" name="Text Placeholder 5"/>
          <p:cNvSpPr>
            <a:spLocks noGrp="1"/>
          </p:cNvSpPr>
          <p:nvPr>
            <p:ph type="body" sz="quarter" idx="149" hasCustomPrompt="1"/>
          </p:nvPr>
        </p:nvSpPr>
        <p:spPr>
          <a:xfrm>
            <a:off x="-11589049" y="14193505"/>
            <a:ext cx="11308080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SECTION HEADER PLACEHOLDER</a:t>
            </a:r>
            <a:endParaRPr lang="en-US" dirty="0"/>
          </a:p>
        </p:txBody>
      </p:sp>
      <p:sp>
        <p:nvSpPr>
          <p:cNvPr id="58" name="Text Placeholder 76"/>
          <p:cNvSpPr>
            <a:spLocks noGrp="1"/>
          </p:cNvSpPr>
          <p:nvPr>
            <p:ph type="body" sz="quarter" idx="150" hasCustomPrompt="1"/>
          </p:nvPr>
        </p:nvSpPr>
        <p:spPr>
          <a:xfrm>
            <a:off x="6032500" y="2317750"/>
            <a:ext cx="24336375" cy="1066800"/>
          </a:xfrm>
          <a:prstGeom prst="rect">
            <a:avLst/>
          </a:prstGeom>
        </p:spPr>
        <p:txBody>
          <a:bodyPr lIns="76197" tIns="38098" rIns="76197" bIns="38098" anchor="ctr">
            <a:normAutofit/>
          </a:bodyPr>
          <a:lstStyle>
            <a:lvl1pPr algn="ctr">
              <a:buFontTx/>
              <a:buNone/>
              <a:defRPr sz="4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r>
              <a:rPr lang="en-US" dirty="0" smtClean="0"/>
              <a:t>Click here to add affiliations</a:t>
            </a:r>
            <a:endParaRPr lang="en-US" dirty="0"/>
          </a:p>
        </p:txBody>
      </p:sp>
      <p:sp>
        <p:nvSpPr>
          <p:cNvPr id="59" name="Text Placeholder 76"/>
          <p:cNvSpPr>
            <a:spLocks noGrp="1"/>
          </p:cNvSpPr>
          <p:nvPr>
            <p:ph type="body" sz="quarter" idx="151" hasCustomPrompt="1"/>
          </p:nvPr>
        </p:nvSpPr>
        <p:spPr>
          <a:xfrm>
            <a:off x="6032500" y="1467406"/>
            <a:ext cx="24336375" cy="818594"/>
          </a:xfrm>
          <a:prstGeom prst="rect">
            <a:avLst/>
          </a:prstGeom>
        </p:spPr>
        <p:txBody>
          <a:bodyPr lIns="76197" tIns="38098" rIns="76197" bIns="38098" anchor="ctr" anchorCtr="1">
            <a:normAutofit/>
          </a:bodyPr>
          <a:lstStyle>
            <a:lvl1pPr algn="ctr">
              <a:buFontTx/>
              <a:buNone/>
              <a:defRPr sz="5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r>
              <a:rPr lang="en-US" dirty="0" smtClean="0"/>
              <a:t>Click here to add authors</a:t>
            </a:r>
            <a:endParaRPr lang="en-US" dirty="0"/>
          </a:p>
        </p:txBody>
      </p:sp>
      <p:sp>
        <p:nvSpPr>
          <p:cNvPr id="60" name="Text Placeholder 76"/>
          <p:cNvSpPr>
            <a:spLocks noGrp="1"/>
          </p:cNvSpPr>
          <p:nvPr>
            <p:ph type="body" sz="quarter" idx="153"/>
          </p:nvPr>
        </p:nvSpPr>
        <p:spPr>
          <a:xfrm>
            <a:off x="6032500" y="451678"/>
            <a:ext cx="24336375" cy="977073"/>
          </a:xfrm>
          <a:prstGeom prst="rect">
            <a:avLst/>
          </a:prstGeom>
        </p:spPr>
        <p:txBody>
          <a:bodyPr lIns="76197" tIns="38098" rIns="76197" bIns="38098" anchor="ctr" anchorCtr="1">
            <a:normAutofit/>
          </a:bodyPr>
          <a:lstStyle>
            <a:lvl1pPr algn="ctr">
              <a:buFontTx/>
              <a:buNone/>
              <a:defRPr sz="6000" b="1">
                <a:solidFill>
                  <a:schemeClr val="bg2">
                    <a:lumMod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buFontTx/>
              <a:buNone/>
              <a:defRPr sz="6000"/>
            </a:lvl2pPr>
            <a:lvl3pPr>
              <a:buFontTx/>
              <a:buNone/>
              <a:defRPr sz="6000"/>
            </a:lvl3pPr>
            <a:lvl4pPr>
              <a:buFontTx/>
              <a:buNone/>
              <a:defRPr sz="6000"/>
            </a:lvl4pPr>
            <a:lvl5pPr>
              <a:buFontTx/>
              <a:buNone/>
              <a:defRPr sz="6000"/>
            </a:lvl5pPr>
          </a:lstStyle>
          <a:p>
            <a:pPr lvl="0"/>
            <a:endParaRPr lang="en-US" dirty="0"/>
          </a:p>
        </p:txBody>
      </p:sp>
      <p:sp>
        <p:nvSpPr>
          <p:cNvPr id="56" name="Text Placeholder 3"/>
          <p:cNvSpPr>
            <a:spLocks noGrp="1"/>
          </p:cNvSpPr>
          <p:nvPr>
            <p:ph type="body" sz="quarter" idx="10" hasCustomPrompt="1"/>
          </p:nvPr>
        </p:nvSpPr>
        <p:spPr>
          <a:xfrm>
            <a:off x="753490" y="5176854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100">
                <a:latin typeface="Trebuchet MS" pitchFamily="34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57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768618" y="4457390"/>
            <a:ext cx="8374063" cy="628371"/>
          </a:xfrm>
          <a:prstGeom prst="rect">
            <a:avLst/>
          </a:prstGeom>
          <a:noFill/>
        </p:spPr>
        <p:txBody>
          <a:bodyPr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INTRODUCTION or ABSTRACT</a:t>
            </a:r>
            <a:endParaRPr lang="en-US" dirty="0"/>
          </a:p>
        </p:txBody>
      </p:sp>
      <p:sp>
        <p:nvSpPr>
          <p:cNvPr id="61" name="Text Placeholder 3"/>
          <p:cNvSpPr>
            <a:spLocks noGrp="1"/>
          </p:cNvSpPr>
          <p:nvPr>
            <p:ph type="body" sz="quarter" idx="19" hasCustomPrompt="1"/>
          </p:nvPr>
        </p:nvSpPr>
        <p:spPr>
          <a:xfrm>
            <a:off x="752165" y="12536469"/>
            <a:ext cx="8382000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100">
                <a:latin typeface="Trebuchet MS" pitchFamily="34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2" name="Text Placeholder 5"/>
          <p:cNvSpPr>
            <a:spLocks noGrp="1"/>
          </p:cNvSpPr>
          <p:nvPr>
            <p:ph type="body" sz="quarter" idx="20" hasCustomPrompt="1"/>
          </p:nvPr>
        </p:nvSpPr>
        <p:spPr>
          <a:xfrm>
            <a:off x="768616" y="11843761"/>
            <a:ext cx="837538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OBJECTIVES</a:t>
            </a:r>
            <a:endParaRPr lang="en-US" dirty="0"/>
          </a:p>
        </p:txBody>
      </p:sp>
      <p:sp>
        <p:nvSpPr>
          <p:cNvPr id="63" name="Text Placeholder 3"/>
          <p:cNvSpPr>
            <a:spLocks noGrp="1"/>
          </p:cNvSpPr>
          <p:nvPr>
            <p:ph type="body" sz="quarter" idx="21" hasCustomPrompt="1"/>
          </p:nvPr>
        </p:nvSpPr>
        <p:spPr>
          <a:xfrm>
            <a:off x="9655969" y="5170239"/>
            <a:ext cx="17266707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100">
                <a:latin typeface="Trebuchet MS" pitchFamily="34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4" name="Text Placeholder 5"/>
          <p:cNvSpPr>
            <a:spLocks noGrp="1"/>
          </p:cNvSpPr>
          <p:nvPr>
            <p:ph type="body" sz="quarter" idx="22" hasCustomPrompt="1"/>
          </p:nvPr>
        </p:nvSpPr>
        <p:spPr>
          <a:xfrm>
            <a:off x="9655970" y="4457390"/>
            <a:ext cx="17266708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(header)  MATERIALS &amp; METHODS</a:t>
            </a:r>
            <a:endParaRPr lang="en-US" dirty="0"/>
          </a:p>
        </p:txBody>
      </p:sp>
      <p:sp>
        <p:nvSpPr>
          <p:cNvPr id="65" name="Text Placeholder 3"/>
          <p:cNvSpPr>
            <a:spLocks noGrp="1"/>
          </p:cNvSpPr>
          <p:nvPr>
            <p:ph type="body" sz="quarter" idx="23" hasCustomPrompt="1"/>
          </p:nvPr>
        </p:nvSpPr>
        <p:spPr>
          <a:xfrm>
            <a:off x="9655970" y="18247115"/>
            <a:ext cx="1726670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100">
                <a:latin typeface="Trebuchet MS" pitchFamily="34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6" name="Text Placeholder 5"/>
          <p:cNvSpPr>
            <a:spLocks noGrp="1"/>
          </p:cNvSpPr>
          <p:nvPr>
            <p:ph type="body" sz="quarter" idx="24" hasCustomPrompt="1"/>
          </p:nvPr>
        </p:nvSpPr>
        <p:spPr>
          <a:xfrm>
            <a:off x="9655969" y="17562289"/>
            <a:ext cx="17266708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RESULTS</a:t>
            </a:r>
            <a:endParaRPr lang="en-US" dirty="0"/>
          </a:p>
        </p:txBody>
      </p:sp>
      <p:sp>
        <p:nvSpPr>
          <p:cNvPr id="67" name="Text Placeholder 5"/>
          <p:cNvSpPr>
            <a:spLocks noGrp="1"/>
          </p:cNvSpPr>
          <p:nvPr>
            <p:ph type="body" sz="quarter" idx="25" hasCustomPrompt="1"/>
          </p:nvPr>
        </p:nvSpPr>
        <p:spPr>
          <a:xfrm>
            <a:off x="27421280" y="4457390"/>
            <a:ext cx="837251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CONCLUSIONS</a:t>
            </a:r>
            <a:endParaRPr lang="en-US" dirty="0"/>
          </a:p>
        </p:txBody>
      </p:sp>
      <p:sp>
        <p:nvSpPr>
          <p:cNvPr id="68" name="Text Placeholder 3"/>
          <p:cNvSpPr>
            <a:spLocks noGrp="1"/>
          </p:cNvSpPr>
          <p:nvPr>
            <p:ph type="body" sz="quarter" idx="26" hasCustomPrompt="1"/>
          </p:nvPr>
        </p:nvSpPr>
        <p:spPr>
          <a:xfrm>
            <a:off x="27421280" y="5176854"/>
            <a:ext cx="8372515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100">
                <a:latin typeface="Trebuchet MS" pitchFamily="34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69" name="Text Placeholder 5"/>
          <p:cNvSpPr>
            <a:spLocks noGrp="1"/>
          </p:cNvSpPr>
          <p:nvPr>
            <p:ph type="body" sz="quarter" idx="27" hasCustomPrompt="1"/>
          </p:nvPr>
        </p:nvSpPr>
        <p:spPr>
          <a:xfrm>
            <a:off x="27421280" y="11893949"/>
            <a:ext cx="837251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REFERENCES</a:t>
            </a:r>
            <a:endParaRPr lang="en-US" dirty="0"/>
          </a:p>
        </p:txBody>
      </p:sp>
      <p:sp>
        <p:nvSpPr>
          <p:cNvPr id="70" name="Text Placeholder 3"/>
          <p:cNvSpPr>
            <a:spLocks noGrp="1"/>
          </p:cNvSpPr>
          <p:nvPr>
            <p:ph type="body" sz="quarter" idx="28" hasCustomPrompt="1"/>
          </p:nvPr>
        </p:nvSpPr>
        <p:spPr>
          <a:xfrm>
            <a:off x="27421280" y="12509502"/>
            <a:ext cx="837670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100">
                <a:latin typeface="Trebuchet MS" pitchFamily="34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82" name="Text Placeholder 5"/>
          <p:cNvSpPr>
            <a:spLocks noGrp="1"/>
          </p:cNvSpPr>
          <p:nvPr>
            <p:ph type="body" sz="quarter" idx="29" hasCustomPrompt="1"/>
          </p:nvPr>
        </p:nvSpPr>
        <p:spPr>
          <a:xfrm>
            <a:off x="27421280" y="21391564"/>
            <a:ext cx="8372515" cy="628371"/>
          </a:xfrm>
          <a:prstGeom prst="rect">
            <a:avLst/>
          </a:prstGeom>
          <a:noFill/>
        </p:spPr>
        <p:txBody>
          <a:bodyPr wrap="square" lIns="76194" tIns="76194" rIns="76194" bIns="76194" anchor="ctr" anchorCtr="0">
            <a:spAutoFit/>
          </a:bodyPr>
          <a:lstStyle>
            <a:lvl1pPr algn="ctr">
              <a:buNone/>
              <a:defRPr sz="3100" b="1" u="sng" baseline="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(click to add)  ACKNOWLEDGEMENTS or CONTACT</a:t>
            </a:r>
            <a:endParaRPr lang="en-US" dirty="0"/>
          </a:p>
        </p:txBody>
      </p:sp>
      <p:sp>
        <p:nvSpPr>
          <p:cNvPr id="108" name="Text Placeholder 3"/>
          <p:cNvSpPr>
            <a:spLocks noGrp="1"/>
          </p:cNvSpPr>
          <p:nvPr>
            <p:ph type="body" sz="quarter" idx="30" hasCustomPrompt="1"/>
          </p:nvPr>
        </p:nvSpPr>
        <p:spPr>
          <a:xfrm>
            <a:off x="27421280" y="22030645"/>
            <a:ext cx="837670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285724" indent="-285724">
              <a:buNone/>
              <a:defRPr sz="2100">
                <a:latin typeface="Trebuchet MS" pitchFamily="34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Enter your text here</a:t>
            </a:r>
            <a:endParaRPr lang="en-US" dirty="0"/>
          </a:p>
        </p:txBody>
      </p:sp>
      <p:sp>
        <p:nvSpPr>
          <p:cNvPr id="109" name="Text Placeholder 3"/>
          <p:cNvSpPr>
            <a:spLocks noGrp="1"/>
          </p:cNvSpPr>
          <p:nvPr>
            <p:ph type="body" sz="quarter" idx="154" hasCustomPrompt="1"/>
          </p:nvPr>
        </p:nvSpPr>
        <p:spPr>
          <a:xfrm>
            <a:off x="752165" y="14534699"/>
            <a:ext cx="8380678" cy="705303"/>
          </a:xfrm>
          <a:prstGeom prst="rect">
            <a:avLst/>
          </a:prstGeom>
        </p:spPr>
        <p:txBody>
          <a:bodyPr wrap="square" lIns="190483" tIns="190483" rIns="190483" bIns="190483">
            <a:spAutoFit/>
          </a:bodyPr>
          <a:lstStyle>
            <a:lvl1pPr marL="0" indent="0">
              <a:buNone/>
              <a:defRPr sz="2100" baseline="0">
                <a:latin typeface="Showcard Gothic" pitchFamily="82" charset="0"/>
              </a:defRPr>
            </a:lvl1pPr>
            <a:lvl2pPr marL="1238138" indent="-476207">
              <a:defRPr sz="2100">
                <a:latin typeface="Trebuchet MS" pitchFamily="34" charset="0"/>
              </a:defRPr>
            </a:lvl2pPr>
            <a:lvl3pPr marL="1714346" indent="-476207">
              <a:defRPr sz="2100">
                <a:latin typeface="Trebuchet MS" pitchFamily="34" charset="0"/>
              </a:defRPr>
            </a:lvl3pPr>
            <a:lvl4pPr marL="2238174" indent="-523828">
              <a:defRPr sz="2100">
                <a:latin typeface="Trebuchet MS" pitchFamily="34" charset="0"/>
              </a:defRPr>
            </a:lvl4pPr>
            <a:lvl5pPr marL="2619139" indent="-380966">
              <a:defRPr sz="2100">
                <a:latin typeface="Trebuchet MS" pitchFamily="34" charset="0"/>
              </a:defRPr>
            </a:lvl5pPr>
          </a:lstStyle>
          <a:p>
            <a:pPr lvl="0"/>
            <a:r>
              <a:rPr lang="en-US" dirty="0" smtClean="0"/>
              <a:t>TEXT PLACEHOLDER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image" Target="../media/image1.emf"/><Relationship Id="rId7" Type="http://schemas.openxmlformats.org/officeDocument/2006/relationships/image" Target="../media/image3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mailto:euppington@hwi.buffaloedu" TargetMode="External"/><Relationship Id="rId4" Type="http://schemas.openxmlformats.org/officeDocument/2006/relationships/hyperlink" Target="mailto:wbauer@hwi.buffalo.edu" TargetMode="Externa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hyperlink" Target="mailto:ahutchinson@hwi.buffalo.edu" TargetMode="External"/><Relationship Id="rId7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hyperlink" Target="mailto:ahutchinson@hwi.buffalo.edu" TargetMode="External"/><Relationship Id="rId7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image" Target="../media/image4.jpe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hyperlink" Target="mailto:ahutchinson@hwi.buffalo.edu" TargetMode="External"/><Relationship Id="rId7" Type="http://schemas.openxmlformats.org/officeDocument/2006/relationships/image" Target="../media/image3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image" Target="../media/image4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873740"/>
            <a:ext cx="5254859" cy="2564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" name="Rectangle 28"/>
          <p:cNvSpPr/>
          <p:nvPr/>
        </p:nvSpPr>
        <p:spPr>
          <a:xfrm>
            <a:off x="-8668657" y="0"/>
            <a:ext cx="8375385" cy="2743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2387" tIns="304772" rIns="152387" bIns="152387" rtlCol="0" anchor="t" anchorCtr="0"/>
          <a:lstStyle/>
          <a:p>
            <a:pPr algn="ctr"/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7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700" b="1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This PowerPoint template produces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a 36”x48” professional  poster. It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700" baseline="0" dirty="0" smtClean="0">
                <a:latin typeface="Trebuchet MS" pitchFamily="34" charset="0"/>
              </a:rPr>
              <a:t> text, and graphics</a:t>
            </a:r>
            <a:r>
              <a:rPr lang="en-US" sz="2700" dirty="0" smtClean="0">
                <a:latin typeface="Trebuchet MS" pitchFamily="34" charset="0"/>
              </a:rPr>
              <a:t>. </a:t>
            </a: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algn="ctr" defTabSz="3657536"/>
            <a:r>
              <a:rPr lang="en-US" sz="3300" dirty="0" smtClean="0">
                <a:latin typeface="Trebuchet MS" pitchFamily="34" charset="0"/>
              </a:rPr>
              <a:t>Please contact</a:t>
            </a:r>
            <a:r>
              <a:rPr lang="en-US" sz="3300" baseline="0" dirty="0" smtClean="0">
                <a:latin typeface="Trebuchet MS" pitchFamily="34" charset="0"/>
              </a:rPr>
              <a:t> Tony at 716-898-8620 or Bill Bauer </a:t>
            </a:r>
            <a:r>
              <a:rPr lang="en-US" sz="3300" baseline="0" dirty="0" smtClean="0">
                <a:latin typeface="Trebuchet MS" pitchFamily="34" charset="0"/>
                <a:hlinkClick r:id="rId4"/>
              </a:rPr>
              <a:t>wbauer@hwi.buffalo.edu</a:t>
            </a:r>
            <a:r>
              <a:rPr lang="en-US" sz="3300" baseline="0" dirty="0" smtClean="0">
                <a:latin typeface="Trebuchet MS" pitchFamily="34" charset="0"/>
              </a:rPr>
              <a:t> or Erin </a:t>
            </a:r>
            <a:r>
              <a:rPr lang="en-US" sz="3300" baseline="0" dirty="0" err="1" smtClean="0">
                <a:latin typeface="Trebuchet MS" pitchFamily="34" charset="0"/>
              </a:rPr>
              <a:t>Uppington</a:t>
            </a:r>
            <a:r>
              <a:rPr lang="en-US" sz="3300" baseline="0" dirty="0" smtClean="0">
                <a:latin typeface="Trebuchet MS" pitchFamily="34" charset="0"/>
              </a:rPr>
              <a:t> </a:t>
            </a:r>
            <a:r>
              <a:rPr lang="en-US" sz="3300" baseline="0" dirty="0" smtClean="0">
                <a:latin typeface="Trebuchet MS" pitchFamily="34" charset="0"/>
                <a:hlinkClick r:id="rId5"/>
              </a:rPr>
              <a:t>euppington@hwi.buffaloedu</a:t>
            </a:r>
            <a:r>
              <a:rPr lang="en-US" sz="3300" baseline="0" dirty="0" smtClean="0">
                <a:latin typeface="Trebuchet MS" pitchFamily="34" charset="0"/>
              </a:rPr>
              <a:t> if you have any questions.</a:t>
            </a:r>
          </a:p>
          <a:p>
            <a:pPr defTabSz="3657536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Drag a placeholder onto the</a:t>
            </a:r>
            <a:r>
              <a:rPr lang="en-US" sz="2700" baseline="0" dirty="0" smtClean="0">
                <a:latin typeface="Trebuchet MS" pitchFamily="34" charset="0"/>
              </a:rPr>
              <a:t> poster area,</a:t>
            </a:r>
            <a:r>
              <a:rPr lang="en-US" sz="2700" dirty="0" smtClean="0">
                <a:latin typeface="Trebuchet MS" pitchFamily="34" charset="0"/>
              </a:rPr>
              <a:t> size it, and click it to edit.</a:t>
            </a: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Move</a:t>
            </a:r>
            <a:r>
              <a:rPr lang="en-US" sz="27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657536"/>
            <a:r>
              <a:rPr lang="en-US" sz="2700" baseline="0" dirty="0" smtClean="0">
                <a:latin typeface="Trebuchet MS" pitchFamily="34" charset="0"/>
              </a:rPr>
              <a:t>Move this preformatted text placeholder to the poster to add a new body of text. 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657536"/>
            <a:r>
              <a:rPr lang="en-US" sz="27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7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36576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6194" tIns="38096" rIns="76194" bIns="3809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8642072" y="18571656"/>
            <a:ext cx="8348800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4" tIns="38096" rIns="76194" bIns="38096" rtlCol="0" anchor="ctr"/>
          <a:lstStyle/>
          <a:p>
            <a:pPr algn="ctr"/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6851772" y="0"/>
            <a:ext cx="8375385" cy="27432000"/>
            <a:chOff x="44222126" y="0"/>
            <a:chExt cx="10050462" cy="32918400"/>
          </a:xfrm>
        </p:grpSpPr>
        <p:grpSp>
          <p:nvGrpSpPr>
            <p:cNvPr id="18" name="Group 17"/>
            <p:cNvGrpSpPr/>
            <p:nvPr userDrawn="1"/>
          </p:nvGrpSpPr>
          <p:grpSpPr>
            <a:xfrm>
              <a:off x="44222126" y="0"/>
              <a:ext cx="10050462" cy="32918400"/>
              <a:chOff x="44222126" y="0"/>
              <a:chExt cx="10050462" cy="32918400"/>
            </a:xfrm>
          </p:grpSpPr>
          <p:sp>
            <p:nvSpPr>
              <p:cNvPr id="20" name="Rectangle 19"/>
              <p:cNvSpPr/>
              <p:nvPr/>
            </p:nvSpPr>
            <p:spPr>
              <a:xfrm>
                <a:off x="44222126" y="0"/>
                <a:ext cx="10050462" cy="3291840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72" tIns="365741" rIns="182872" bIns="182872" rtlCol="0" anchor="t" anchorCtr="0"/>
              <a:lstStyle/>
              <a:p>
                <a:pPr algn="ctr"/>
                <a:r>
                  <a:rPr lang="en-US" sz="3300" b="1" dirty="0" smtClean="0">
                    <a:solidFill>
                      <a:schemeClr val="bg1"/>
                    </a:solidFill>
                    <a:latin typeface="Trebuchet MS" pitchFamily="34" charset="0"/>
                  </a:rPr>
                  <a:t>QUICK</a:t>
                </a:r>
                <a:r>
                  <a:rPr lang="en-US" sz="3300" b="1" baseline="0" dirty="0" smtClean="0">
                    <a:solidFill>
                      <a:schemeClr val="bg1"/>
                    </a:solidFill>
                    <a:latin typeface="Trebuchet MS" pitchFamily="34" charset="0"/>
                  </a:rPr>
                  <a:t> TIPS</a:t>
                </a:r>
                <a:endParaRPr lang="en-US" sz="3300" b="1" dirty="0" smtClean="0">
                  <a:solidFill>
                    <a:schemeClr val="bg1"/>
                  </a:solidFill>
                  <a:latin typeface="Trebuchet MS" pitchFamily="34" charset="0"/>
                </a:endParaRPr>
              </a:p>
              <a:p>
                <a:pPr algn="ctr"/>
                <a:r>
                  <a:rPr lang="en-US" sz="3300" b="1" dirty="0" smtClean="0">
                    <a:solidFill>
                      <a:srgbClr val="FFFF00"/>
                    </a:solidFill>
                    <a:latin typeface="Trebuchet MS" pitchFamily="34" charset="0"/>
                  </a:rPr>
                  <a:t>(--THIS SECTION DOES NOT PRINT--)</a:t>
                </a:r>
              </a:p>
              <a:p>
                <a:pPr algn="ctr"/>
                <a:endParaRPr lang="en-US" sz="2700" b="1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dirty="0" smtClean="0">
                    <a:latin typeface="Trebuchet MS" pitchFamily="34" charset="0"/>
                  </a:rPr>
                  <a:t>This PowerPoint</a:t>
                </a:r>
                <a:r>
                  <a:rPr lang="en-US" sz="2700" baseline="0" dirty="0" smtClean="0">
                    <a:latin typeface="Trebuchet MS" pitchFamily="34" charset="0"/>
                  </a:rPr>
                  <a:t> template requires basic PowerPoint (version 2007 or newer) skills. Below is a list of commonly asked questions specific to this template. </a:t>
                </a:r>
                <a:br>
                  <a:rPr lang="en-US" sz="2700" baseline="0" dirty="0" smtClean="0">
                    <a:latin typeface="Trebuchet MS" pitchFamily="34" charset="0"/>
                  </a:rPr>
                </a:br>
                <a:r>
                  <a:rPr lang="en-US" sz="2700" baseline="0" dirty="0" smtClean="0">
                    <a:latin typeface="Trebuchet MS" pitchFamily="34" charset="0"/>
                  </a:rPr>
                  <a:t>If you are using an older version of PowerPoint some template features may not work properly.</a:t>
                </a:r>
                <a:endParaRPr lang="en-US" sz="33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defTabSz="2612212"/>
                <a:endParaRPr lang="en-US" sz="33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algn="ctr"/>
                <a:r>
                  <a:rPr lang="en-US" sz="3300" b="1" dirty="0" smtClean="0">
                    <a:solidFill>
                      <a:schemeClr val="bg1"/>
                    </a:solidFill>
                    <a:latin typeface="Trebuchet MS" pitchFamily="34" charset="0"/>
                  </a:rPr>
                  <a:t>Using the template</a:t>
                </a:r>
                <a:endParaRPr lang="en-US" sz="3300" b="1" baseline="0" dirty="0" smtClean="0">
                  <a:solidFill>
                    <a:schemeClr val="bg1"/>
                  </a:solidFill>
                  <a:latin typeface="Trebuchet MS" pitchFamily="34" charset="0"/>
                </a:endParaRPr>
              </a:p>
              <a:p>
                <a:pPr algn="ctr"/>
                <a:endParaRPr lang="en-US" sz="27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marL="0" marR="0" indent="0" algn="l" defTabSz="26122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700" b="1" dirty="0" smtClean="0">
                    <a:solidFill>
                      <a:srgbClr val="FFFF00"/>
                    </a:solidFill>
                    <a:latin typeface="Trebuchet MS" pitchFamily="34" charset="0"/>
                  </a:rPr>
                  <a:t>Verifying the quality of your graphics</a:t>
                </a:r>
              </a:p>
              <a:p>
                <a:pPr defTabSz="2612212"/>
                <a:r>
                  <a:rPr lang="en-US" sz="2700" dirty="0" smtClean="0">
                    <a:latin typeface="Trebuchet MS" pitchFamily="34" charset="0"/>
                  </a:rPr>
                  <a:t>Go to the </a:t>
                </a:r>
                <a:r>
                  <a:rPr lang="en-US" sz="2700" baseline="0" dirty="0" smtClean="0">
                    <a:latin typeface="Trebuchet MS" pitchFamily="34" charset="0"/>
                  </a:rPr>
    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    </a:r>
                <a:br>
                  <a:rPr lang="en-US" sz="2700" baseline="0" dirty="0" smtClean="0">
                    <a:latin typeface="Trebuchet MS" pitchFamily="34" charset="0"/>
                  </a:rPr>
                </a:br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="1" dirty="0" smtClean="0">
                    <a:solidFill>
                      <a:srgbClr val="FFFF00"/>
                    </a:solidFill>
                    <a:latin typeface="Trebuchet MS" pitchFamily="34" charset="0"/>
                  </a:rPr>
                  <a:t>Using the placeholders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To add text to this template click inside a placeholder and type in or paste your text. To move a placeholder, click on it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once</a:t>
                </a:r>
                <a:r>
                  <a:rPr lang="en-US" sz="2700" baseline="0" dirty="0" smtClean="0">
                    <a:latin typeface="Trebuchet MS" pitchFamily="34" charset="0"/>
                  </a:rPr>
                  <a:t> (to select it), place your cursor on its frame and your cursor will change to this symbol:         Then, click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once</a:t>
                </a:r>
                <a:r>
                  <a:rPr lang="en-US" sz="2700" baseline="0" dirty="0" smtClean="0">
                    <a:latin typeface="Trebuchet MS" pitchFamily="34" charset="0"/>
                  </a:rPr>
                  <a:t> and drag it to its new location where you can resize it as needed. Additional placeholders can be found on the left side of this template.</a:t>
                </a:r>
              </a:p>
              <a:p>
                <a:pPr defTabSz="2612212"/>
                <a:endParaRPr lang="en-US" sz="2700" b="1" baseline="0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defTabSz="2612212"/>
                <a:r>
                  <a:rPr lang="en-US" sz="2700" b="1" baseline="0" dirty="0" smtClean="0">
                    <a:solidFill>
                      <a:srgbClr val="FFFF00"/>
                    </a:solidFill>
                    <a:latin typeface="Trebuchet MS" pitchFamily="34" charset="0"/>
                  </a:rPr>
                  <a:t>Modifying the layout</a:t>
                </a:r>
              </a:p>
              <a:p>
                <a:pPr defTabSz="2612212"/>
                <a:r>
                  <a:rPr lang="en-US" sz="2700" dirty="0" smtClean="0">
                    <a:latin typeface="Trebuchet MS" pitchFamily="34" charset="0"/>
                  </a:rPr>
                  <a:t>This template has four</a:t>
                </a:r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different column layouts. </a:t>
                </a:r>
              </a:p>
              <a:p>
                <a:pPr defTabSz="2612212"/>
                <a:r>
                  <a:rPr lang="en-US" sz="2700" u="sng" baseline="0" dirty="0" smtClean="0">
                    <a:latin typeface="Trebuchet MS" pitchFamily="34" charset="0"/>
                  </a:rPr>
                  <a:t>Right-click</a:t>
                </a:r>
                <a:r>
                  <a:rPr lang="en-US" sz="2700" baseline="0" dirty="0" smtClean="0">
                    <a:latin typeface="Trebuchet MS" pitchFamily="34" charset="0"/>
                  </a:rPr>
                  <a:t> your mouse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on the background and 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click on “Layout” to see 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the layout options.</a:t>
                </a:r>
                <a:endParaRPr lang="en-US" sz="2700" dirty="0" smtClean="0">
                  <a:latin typeface="Trebuchet MS" pitchFamily="34" charset="0"/>
                </a:endParaRPr>
              </a:p>
              <a:p>
                <a:pPr marL="0" marR="0" indent="0" algn="l" defTabSz="26122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700" baseline="0" dirty="0" smtClean="0">
                    <a:latin typeface="Trebuchet MS" pitchFamily="34" charset="0"/>
                  </a:rPr>
                  <a:t>The columns in the provided layouts are fixed in the slide background  and can be modified only by going to VIEW and then SLIDE MASTER.</a:t>
                </a:r>
              </a:p>
              <a:p>
                <a:pPr marL="0" marR="0" indent="0" algn="l" defTabSz="26122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="1" baseline="0" dirty="0" smtClean="0">
                    <a:solidFill>
                      <a:srgbClr val="FFFF00"/>
                    </a:solidFill>
                    <a:latin typeface="Trebuchet MS" pitchFamily="34" charset="0"/>
                  </a:rPr>
                  <a:t>Importing text and graphics from external sources</a:t>
                </a:r>
              </a:p>
              <a:p>
                <a:pPr defTabSz="2612212"/>
                <a:r>
                  <a:rPr lang="en-US" sz="2700" b="1" u="sng" baseline="0" dirty="0" smtClean="0">
                    <a:latin typeface="Trebuchet MS" pitchFamily="34" charset="0"/>
                  </a:rPr>
                  <a:t>TEXT: </a:t>
                </a:r>
                <a:r>
                  <a:rPr lang="en-US" sz="2700" baseline="0" dirty="0" smtClean="0">
                    <a:latin typeface="Trebuchet MS" pitchFamily="34" charset="0"/>
                  </a:rPr>
                  <a:t>Paste or type your text into a pre-existing placeholder or drag in a new placeholder from the left side of the template. Move it anywhere as needed. PLEASE USE TEXT SPARINGLY.</a:t>
                </a:r>
              </a:p>
              <a:p>
                <a:pPr defTabSz="2612212"/>
                <a:r>
                  <a:rPr lang="en-US" sz="2700" b="1" u="sng" baseline="0" dirty="0" smtClean="0">
                    <a:latin typeface="Trebuchet MS" pitchFamily="34" charset="0"/>
                  </a:rPr>
                  <a:t>PHOTOS: </a:t>
                </a:r>
                <a:r>
                  <a:rPr lang="en-US" sz="2700" baseline="0" dirty="0" smtClean="0">
                    <a:latin typeface="Trebuchet MS" pitchFamily="34" charset="0"/>
                  </a:rPr>
                  <a:t>Drag in a picture placeholder, size it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first</a:t>
                </a:r>
                <a:r>
                  <a:rPr lang="en-US" sz="2700" baseline="0" dirty="0" smtClean="0">
                    <a:latin typeface="Trebuchet MS" pitchFamily="34" charset="0"/>
                  </a:rPr>
                  <a:t>, click in it and insert a photo from the menu.</a:t>
                </a:r>
              </a:p>
              <a:p>
                <a:pPr defTabSz="2612212"/>
                <a:r>
                  <a:rPr lang="en-US" sz="2700" b="1" u="sng" baseline="0" dirty="0" smtClean="0">
                    <a:latin typeface="Trebuchet MS" pitchFamily="34" charset="0"/>
                  </a:rPr>
                  <a:t>TABLES: </a:t>
                </a:r>
                <a:r>
                  <a:rPr lang="en-US" sz="2700" baseline="0" dirty="0" smtClean="0">
                    <a:latin typeface="Trebuchet MS" pitchFamily="34" charset="0"/>
                  </a:rPr>
                  <a:t>You can copy and paste a table from an external document onto this poster template. To adjust  the way the text fits within the cells of a table that has been pasted,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right-click</a:t>
                </a:r>
                <a:r>
                  <a:rPr lang="en-US" sz="2700" baseline="0" dirty="0" smtClean="0">
                    <a:latin typeface="Trebuchet MS" pitchFamily="34" charset="0"/>
                  </a:rPr>
                  <a:t> on the table, click FORMAT SHAPE  then click on TEXT BOX and change the INTERNAL MARGIN values to 0.25</a:t>
                </a:r>
              </a:p>
              <a:p>
                <a:pPr defTabSz="2612212"/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="1" baseline="0" dirty="0" smtClean="0">
                    <a:solidFill>
                      <a:srgbClr val="FFFF00"/>
                    </a:solidFill>
                    <a:latin typeface="Trebuchet MS" pitchFamily="34" charset="0"/>
                  </a:rPr>
                  <a:t>Modifying the color scheme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Please do not use the “Design” menu to change the color scheme. If you elect to use color in your poster, insert shapes and lines accordingly. Please use well-coordinated, complimentary colors that allow your data and text to be seen clearly from at least 4 feet away. </a:t>
                </a:r>
              </a:p>
              <a:p>
                <a:pPr defTabSz="2612212"/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3657536"/>
                <a:endParaRPr lang="en-US" sz="1700" baseline="0" dirty="0" smtClean="0">
                  <a:latin typeface="Trebuchet MS" pitchFamily="34" charset="0"/>
                </a:endParaRPr>
              </a:p>
              <a:p>
                <a:pPr defTabSz="3657536"/>
                <a:endParaRPr lang="en-US" sz="1700" dirty="0" smtClean="0">
                  <a:latin typeface="Trebuchet MS" pitchFamily="34" charset="0"/>
                </a:endParaRPr>
              </a:p>
              <a:p>
                <a:pPr algn="ctr"/>
                <a:endParaRPr lang="en-US" sz="1700" b="1" dirty="0" smtClean="0">
                  <a:solidFill>
                    <a:schemeClr val="bg1"/>
                  </a:solidFill>
                  <a:latin typeface="Trebuchet MS" pitchFamily="34" charset="0"/>
                </a:endParaRPr>
              </a:p>
              <a:p>
                <a:pPr defTabSz="3657536"/>
                <a:endParaRPr lang="en-US" sz="17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algn="ctr"/>
                <a:endParaRPr lang="en-US" sz="2700" b="1" dirty="0">
                  <a:latin typeface="Trebuchet MS" pitchFamily="34" charset="0"/>
                </a:endParaRPr>
              </a:p>
            </p:txBody>
          </p:sp>
          <p:pic>
            <p:nvPicPr>
              <p:cNvPr id="36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9250647" y="15525143"/>
                <a:ext cx="4741366" cy="3058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2" name="Picture 2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7342926" y="13118821"/>
                <a:ext cx="590550" cy="438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pic>
        </p:grpSp>
        <p:cxnSp>
          <p:nvCxnSpPr>
            <p:cNvPr id="31" name="Straight Connector 30"/>
            <p:cNvCxnSpPr/>
            <p:nvPr/>
          </p:nvCxnSpPr>
          <p:spPr>
            <a:xfrm>
              <a:off x="44254028" y="4841856"/>
              <a:ext cx="10018560" cy="1607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/>
          <p:cNvSpPr/>
          <p:nvPr/>
        </p:nvSpPr>
        <p:spPr>
          <a:xfrm>
            <a:off x="0" y="3841750"/>
            <a:ext cx="36576000" cy="36576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scene3d>
            <a:camera prst="orthographicFront"/>
            <a:lightRig rig="threePt" dir="t">
              <a:rot lat="0" lon="0" rev="3600000"/>
            </a:lightRig>
          </a:scene3d>
          <a:sp3d prstMaterial="metal"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2436" tIns="76218" rIns="152436" bIns="762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857751" y="258116"/>
            <a:ext cx="26860499" cy="3297884"/>
          </a:xfrm>
          <a:prstGeom prst="roundRect">
            <a:avLst/>
          </a:prstGeom>
          <a:noFill/>
          <a:ln w="317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pic>
        <p:nvPicPr>
          <p:cNvPr id="32" name="Picture 31" descr="nsf1v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131370" y="43795"/>
            <a:ext cx="1707829" cy="170782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timing>
    <p:tnLst>
      <p:par>
        <p:cTn id="1" dur="indefinite" restart="never" nodeType="tmRoot"/>
      </p:par>
    </p:tnLst>
  </p:timing>
  <p:txStyles>
    <p:titleStyle>
      <a:lvl1pPr algn="ctr" defTabSz="3657270" rtl="0" eaLnBrk="1" latinLnBrk="0" hangingPunct="1">
        <a:spcBef>
          <a:spcPct val="0"/>
        </a:spcBef>
        <a:buNone/>
        <a:defRPr sz="73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71477" indent="-1371477" algn="l" defTabSz="3657270" rtl="0" eaLnBrk="1" latinLnBrk="0" hangingPunct="1">
        <a:spcBef>
          <a:spcPct val="20000"/>
        </a:spcBef>
        <a:buFont typeface="Arial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533" indent="-1142897" algn="l" defTabSz="365727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589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225" indent="-914318" algn="l" defTabSz="3657270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59" indent="-914318" algn="l" defTabSz="3657270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7495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130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4766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3401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636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270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906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4542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3178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1814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0448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29084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36851772" y="0"/>
            <a:ext cx="8375385" cy="2743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2387" tIns="304772" rIns="152387" bIns="152387" rtlCol="0" anchor="t" anchorCtr="0"/>
          <a:lstStyle/>
          <a:p>
            <a:pPr algn="ctr"/>
            <a:r>
              <a:rPr lang="en-US" sz="3300" b="1" dirty="0" smtClean="0">
                <a:solidFill>
                  <a:schemeClr val="bg1"/>
                </a:solidFill>
                <a:latin typeface="Trebuchet MS" pitchFamily="34" charset="0"/>
              </a:rPr>
              <a:t>QUICK</a:t>
            </a:r>
            <a:r>
              <a:rPr lang="en-US" sz="3300" b="1" baseline="0" dirty="0" smtClean="0">
                <a:solidFill>
                  <a:schemeClr val="bg1"/>
                </a:solidFill>
                <a:latin typeface="Trebuchet MS" pitchFamily="34" charset="0"/>
              </a:rPr>
              <a:t> TIPS</a:t>
            </a:r>
            <a:endParaRPr lang="en-US" sz="33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700" b="1" dirty="0" smtClean="0">
              <a:latin typeface="Trebuchet MS" pitchFamily="34" charset="0"/>
            </a:endParaRPr>
          </a:p>
          <a:p>
            <a:pPr defTabSz="2612212"/>
            <a:r>
              <a:rPr lang="en-US" sz="2700" dirty="0" smtClean="0">
                <a:latin typeface="Trebuchet MS" pitchFamily="34" charset="0"/>
              </a:rPr>
              <a:t>This PowerPoint</a:t>
            </a:r>
            <a:r>
              <a:rPr lang="en-US" sz="2700" baseline="0" dirty="0" smtClean="0">
                <a:latin typeface="Trebuchet MS" pitchFamily="34" charset="0"/>
              </a:rPr>
              <a:t> template requires basic PowerPoint (version 2007 or newer) skills. Below is a list of commonly asked questions specific to this template. </a:t>
            </a:r>
            <a:br>
              <a:rPr lang="en-US" sz="2700" baseline="0" dirty="0" smtClean="0">
                <a:latin typeface="Trebuchet MS" pitchFamily="34" charset="0"/>
              </a:rPr>
            </a:br>
            <a:r>
              <a:rPr lang="en-US" sz="2700" baseline="0" dirty="0" smtClean="0">
                <a:latin typeface="Trebuchet MS" pitchFamily="34" charset="0"/>
              </a:rPr>
              <a:t>If you are using an older version of PowerPoint some template features may not work properly.</a:t>
            </a:r>
            <a:endParaRPr lang="en-US" sz="3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12212"/>
            <a:endParaRPr lang="en-US" sz="33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r>
              <a:rPr lang="en-US" sz="3300" b="1" dirty="0" smtClean="0">
                <a:solidFill>
                  <a:schemeClr val="bg1"/>
                </a:solidFill>
                <a:latin typeface="Trebuchet MS" pitchFamily="34" charset="0"/>
              </a:rPr>
              <a:t>Using the template</a:t>
            </a:r>
            <a:endParaRPr lang="en-US" sz="3300" b="1" baseline="0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marL="0" marR="0" indent="0" algn="l" defTabSz="26122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Verifying the quality of your graphics</a:t>
            </a:r>
          </a:p>
          <a:p>
            <a:pPr defTabSz="2612212"/>
            <a:r>
              <a:rPr lang="en-US" sz="2700" dirty="0" smtClean="0">
                <a:latin typeface="Trebuchet MS" pitchFamily="34" charset="0"/>
              </a:rPr>
              <a:t>Go to the </a:t>
            </a:r>
            <a:r>
              <a:rPr lang="en-US" sz="2700" baseline="0" dirty="0" smtClean="0">
                <a:latin typeface="Trebuchet MS" pitchFamily="34" charset="0"/>
              </a:rPr>
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</a:r>
            <a:br>
              <a:rPr lang="en-US" sz="2700" baseline="0" dirty="0" smtClean="0">
                <a:latin typeface="Trebuchet MS" pitchFamily="34" charset="0"/>
              </a:rPr>
            </a:br>
            <a:endParaRPr lang="en-US" sz="2700" baseline="0" dirty="0" smtClean="0">
              <a:latin typeface="Trebuchet MS" pitchFamily="34" charset="0"/>
            </a:endParaRPr>
          </a:p>
          <a:p>
            <a:pPr defTabSz="2612212"/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Using the placeholders</a:t>
            </a:r>
          </a:p>
          <a:p>
            <a:pPr defTabSz="2612212"/>
            <a:r>
              <a:rPr lang="en-US" sz="2700" baseline="0" dirty="0" smtClean="0">
                <a:latin typeface="Trebuchet MS" pitchFamily="34" charset="0"/>
              </a:rPr>
              <a:t>To add text to this template click inside a placeholder and type in or paste your text. To move a placeholder, click on it </a:t>
            </a:r>
            <a:r>
              <a:rPr lang="en-US" sz="2700" u="sng" baseline="0" dirty="0" smtClean="0">
                <a:latin typeface="Trebuchet MS" pitchFamily="34" charset="0"/>
              </a:rPr>
              <a:t>once</a:t>
            </a:r>
            <a:r>
              <a:rPr lang="en-US" sz="2700" baseline="0" dirty="0" smtClean="0">
                <a:latin typeface="Trebuchet MS" pitchFamily="34" charset="0"/>
              </a:rPr>
              <a:t> (to select it), place your cursor on its frame and your cursor will change to this symbol:         Then, click </a:t>
            </a:r>
            <a:r>
              <a:rPr lang="en-US" sz="2700" u="sng" baseline="0" dirty="0" smtClean="0">
                <a:latin typeface="Trebuchet MS" pitchFamily="34" charset="0"/>
              </a:rPr>
              <a:t>once</a:t>
            </a:r>
            <a:r>
              <a:rPr lang="en-US" sz="2700" baseline="0" dirty="0" smtClean="0">
                <a:latin typeface="Trebuchet MS" pitchFamily="34" charset="0"/>
              </a:rPr>
              <a:t> and drag it to its new location where you can resize it as needed. Additional placeholders can be found on the left side of this template.</a:t>
            </a:r>
          </a:p>
          <a:p>
            <a:pPr defTabSz="2612212"/>
            <a:endParaRPr lang="en-US" sz="27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2612212"/>
            <a:r>
              <a:rPr lang="en-US" sz="27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layout</a:t>
            </a:r>
          </a:p>
          <a:p>
            <a:pPr defTabSz="2612212"/>
            <a:r>
              <a:rPr lang="en-US" sz="2700" dirty="0" smtClean="0">
                <a:latin typeface="Trebuchet MS" pitchFamily="34" charset="0"/>
              </a:rPr>
              <a:t>This template has five</a:t>
            </a:r>
            <a:endParaRPr lang="en-US" sz="2700" baseline="0" dirty="0" smtClean="0">
              <a:latin typeface="Trebuchet MS" pitchFamily="34" charset="0"/>
            </a:endParaRPr>
          </a:p>
          <a:p>
            <a:pPr defTabSz="2612212"/>
            <a:r>
              <a:rPr lang="en-US" sz="2700" baseline="0" dirty="0" smtClean="0">
                <a:latin typeface="Trebuchet MS" pitchFamily="34" charset="0"/>
              </a:rPr>
              <a:t>different column layouts. </a:t>
            </a:r>
          </a:p>
          <a:p>
            <a:pPr defTabSz="2612212"/>
            <a:r>
              <a:rPr lang="en-US" sz="2700" u="sng" baseline="0" dirty="0" smtClean="0">
                <a:latin typeface="Trebuchet MS" pitchFamily="34" charset="0"/>
              </a:rPr>
              <a:t>Right-click</a:t>
            </a:r>
            <a:r>
              <a:rPr lang="en-US" sz="2700" baseline="0" dirty="0" smtClean="0">
                <a:latin typeface="Trebuchet MS" pitchFamily="34" charset="0"/>
              </a:rPr>
              <a:t> your mouse</a:t>
            </a:r>
          </a:p>
          <a:p>
            <a:pPr defTabSz="2612212"/>
            <a:r>
              <a:rPr lang="en-US" sz="2700" baseline="0" dirty="0" smtClean="0">
                <a:latin typeface="Trebuchet MS" pitchFamily="34" charset="0"/>
              </a:rPr>
              <a:t>on the background and </a:t>
            </a:r>
          </a:p>
          <a:p>
            <a:pPr defTabSz="2612212"/>
            <a:r>
              <a:rPr lang="en-US" sz="2700" baseline="0" dirty="0" smtClean="0">
                <a:latin typeface="Trebuchet MS" pitchFamily="34" charset="0"/>
              </a:rPr>
              <a:t>click on “Layout” to see </a:t>
            </a:r>
          </a:p>
          <a:p>
            <a:pPr defTabSz="2612212"/>
            <a:r>
              <a:rPr lang="en-US" sz="2700" baseline="0" dirty="0" smtClean="0">
                <a:latin typeface="Trebuchet MS" pitchFamily="34" charset="0"/>
              </a:rPr>
              <a:t>the layout options.</a:t>
            </a:r>
            <a:endParaRPr lang="en-US" sz="2700" dirty="0" smtClean="0">
              <a:latin typeface="Trebuchet MS" pitchFamily="34" charset="0"/>
            </a:endParaRPr>
          </a:p>
          <a:p>
            <a:pPr marL="0" marR="0" indent="0" algn="l" defTabSz="26122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700" baseline="0" dirty="0" smtClean="0">
                <a:latin typeface="Trebuchet MS" pitchFamily="34" charset="0"/>
              </a:rPr>
              <a:t>The columns in the provided layouts are fixed in the slide background  and can be modified only by going to VIEW and then SLIDE MASTER.</a:t>
            </a:r>
          </a:p>
          <a:p>
            <a:pPr marL="0" marR="0" indent="0" algn="l" defTabSz="261221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700" baseline="0" dirty="0" smtClean="0">
              <a:latin typeface="Trebuchet MS" pitchFamily="34" charset="0"/>
            </a:endParaRPr>
          </a:p>
          <a:p>
            <a:pPr defTabSz="2612212"/>
            <a:r>
              <a:rPr lang="en-US" sz="2700" b="1" baseline="0" dirty="0" smtClean="0">
                <a:solidFill>
                  <a:srgbClr val="FFFF00"/>
                </a:solidFill>
                <a:latin typeface="Trebuchet MS" pitchFamily="34" charset="0"/>
              </a:rPr>
              <a:t>Importing text and graphics from external sources</a:t>
            </a:r>
          </a:p>
          <a:p>
            <a:pPr defTabSz="2612212"/>
            <a:r>
              <a:rPr lang="en-US" sz="2700" b="1" u="sng" baseline="0" dirty="0" smtClean="0">
                <a:latin typeface="Trebuchet MS" pitchFamily="34" charset="0"/>
              </a:rPr>
              <a:t>TEXT: </a:t>
            </a:r>
            <a:r>
              <a:rPr lang="en-US" sz="2700" baseline="0" dirty="0" smtClean="0">
                <a:latin typeface="Trebuchet MS" pitchFamily="34" charset="0"/>
              </a:rPr>
              <a:t>Paste or type your text into a pre-existing placeholder or drag in a new placeholder from the left side of the template. Move it anywhere as needed. PLEASE USE TEXT SPARINGLY.</a:t>
            </a:r>
          </a:p>
          <a:p>
            <a:pPr defTabSz="2612212"/>
            <a:r>
              <a:rPr lang="en-US" sz="2700" b="1" u="sng" baseline="0" dirty="0" smtClean="0">
                <a:latin typeface="Trebuchet MS" pitchFamily="34" charset="0"/>
              </a:rPr>
              <a:t>PHOTOS: </a:t>
            </a:r>
            <a:r>
              <a:rPr lang="en-US" sz="2700" baseline="0" dirty="0" smtClean="0">
                <a:latin typeface="Trebuchet MS" pitchFamily="34" charset="0"/>
              </a:rPr>
              <a:t>Drag in a picture placeholder, size it </a:t>
            </a:r>
            <a:r>
              <a:rPr lang="en-US" sz="2700" u="sng" baseline="0" dirty="0" smtClean="0">
                <a:latin typeface="Trebuchet MS" pitchFamily="34" charset="0"/>
              </a:rPr>
              <a:t>first</a:t>
            </a:r>
            <a:r>
              <a:rPr lang="en-US" sz="2700" baseline="0" dirty="0" smtClean="0">
                <a:latin typeface="Trebuchet MS" pitchFamily="34" charset="0"/>
              </a:rPr>
              <a:t>, click in it and insert a photo from the menu.</a:t>
            </a:r>
          </a:p>
          <a:p>
            <a:pPr defTabSz="2612212"/>
            <a:r>
              <a:rPr lang="en-US" sz="2700" b="1" u="sng" baseline="0" dirty="0" smtClean="0">
                <a:latin typeface="Trebuchet MS" pitchFamily="34" charset="0"/>
              </a:rPr>
              <a:t>TABLES: </a:t>
            </a:r>
            <a:r>
              <a:rPr lang="en-US" sz="2700" baseline="0" dirty="0" smtClean="0">
                <a:latin typeface="Trebuchet MS" pitchFamily="34" charset="0"/>
              </a:rPr>
              <a:t>You can copy and paste a table from an external document onto this poster template. To adjust  the way the text fits within the cells of a table that has been pasted, </a:t>
            </a:r>
            <a:r>
              <a:rPr lang="en-US" sz="2700" u="sng" baseline="0" dirty="0" smtClean="0">
                <a:latin typeface="Trebuchet MS" pitchFamily="34" charset="0"/>
              </a:rPr>
              <a:t>right-click</a:t>
            </a:r>
            <a:r>
              <a:rPr lang="en-US" sz="2700" baseline="0" dirty="0" smtClean="0">
                <a:latin typeface="Trebuchet MS" pitchFamily="34" charset="0"/>
              </a:rPr>
              <a:t> on the table, click FORMAT SHAPE  then click on TEXT BOX and change the INTERNAL MARGIN values to 0.25</a:t>
            </a:r>
          </a:p>
          <a:p>
            <a:pPr defTabSz="2612212"/>
            <a:endParaRPr lang="en-US" sz="2700" baseline="0" dirty="0" smtClean="0">
              <a:latin typeface="Trebuchet MS" pitchFamily="34" charset="0"/>
            </a:endParaRPr>
          </a:p>
          <a:p>
            <a:pPr defTabSz="2612212"/>
            <a:r>
              <a:rPr lang="en-US" sz="2700" b="1" baseline="0" dirty="0" smtClean="0">
                <a:solidFill>
                  <a:srgbClr val="FFFF00"/>
                </a:solidFill>
                <a:latin typeface="Trebuchet MS" pitchFamily="34" charset="0"/>
              </a:rPr>
              <a:t>Modifying the color scheme</a:t>
            </a:r>
          </a:p>
          <a:p>
            <a:pPr defTabSz="2612212"/>
            <a:r>
              <a:rPr lang="en-US" sz="2700" baseline="0" dirty="0" smtClean="0">
                <a:latin typeface="Trebuchet MS" pitchFamily="34" charset="0"/>
              </a:rPr>
              <a:t>Please do not use the “Design” menu to change the color scheme. If you elect to use color in your poster, insert shapes and lines accordingly. Please use well-coordinated, complimentary colors that allow your data and text to be seen clearly from at least 4 feet away. </a:t>
            </a:r>
          </a:p>
          <a:p>
            <a:pPr defTabSz="2612212"/>
            <a:endParaRPr lang="en-US" sz="2700" baseline="0" dirty="0" smtClean="0">
              <a:latin typeface="Trebuchet MS" pitchFamily="34" charset="0"/>
            </a:endParaRPr>
          </a:p>
          <a:p>
            <a:pPr defTabSz="2612212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1700" baseline="0" dirty="0" smtClean="0">
              <a:latin typeface="Trebuchet MS" pitchFamily="34" charset="0"/>
            </a:endParaRPr>
          </a:p>
          <a:p>
            <a:pPr defTabSz="3657536"/>
            <a:endParaRPr lang="en-US" sz="1700" dirty="0" smtClean="0">
              <a:latin typeface="Trebuchet MS" pitchFamily="34" charset="0"/>
            </a:endParaRPr>
          </a:p>
          <a:p>
            <a:pPr algn="ctr"/>
            <a:endParaRPr lang="en-US" sz="1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endParaRPr lang="en-US" sz="1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27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8668657" y="0"/>
            <a:ext cx="8375385" cy="2743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2387" tIns="304772" rIns="152387" bIns="152387" rtlCol="0" anchor="t" anchorCtr="0"/>
          <a:lstStyle/>
          <a:p>
            <a:pPr algn="ctr"/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7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700" b="1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This PowerPoint template produces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a 36”x48” professional  poster. It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700" baseline="0" dirty="0" smtClean="0">
                <a:latin typeface="Trebuchet MS" pitchFamily="34" charset="0"/>
              </a:rPr>
              <a:t> text, and graphics</a:t>
            </a:r>
            <a:r>
              <a:rPr lang="en-US" sz="2700" dirty="0" smtClean="0">
                <a:latin typeface="Trebuchet MS" pitchFamily="34" charset="0"/>
              </a:rPr>
              <a:t>. </a:t>
            </a: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algn="ctr" defTabSz="3657536"/>
            <a:r>
              <a:rPr lang="en-US" sz="3300" dirty="0" smtClean="0">
                <a:latin typeface="Trebuchet MS" pitchFamily="34" charset="0"/>
              </a:rPr>
              <a:t>Please contact</a:t>
            </a:r>
            <a:r>
              <a:rPr lang="en-US" sz="3300" baseline="0" dirty="0" smtClean="0">
                <a:latin typeface="Trebuchet MS" pitchFamily="34" charset="0"/>
              </a:rPr>
              <a:t> Tony at 716-829-6923 or </a:t>
            </a:r>
            <a:r>
              <a:rPr lang="en-US" sz="3300" baseline="0" dirty="0" smtClean="0">
                <a:latin typeface="Trebuchet MS" pitchFamily="34" charset="0"/>
                <a:hlinkClick r:id="rId3"/>
              </a:rPr>
              <a:t>ahutchinson@hwi.buffalo.edu</a:t>
            </a:r>
            <a:r>
              <a:rPr lang="en-US" sz="3300" baseline="0" dirty="0" smtClean="0">
                <a:latin typeface="Trebuchet MS" pitchFamily="34" charset="0"/>
              </a:rPr>
              <a:t> if you have any questions.</a:t>
            </a:r>
          </a:p>
          <a:p>
            <a:pPr defTabSz="3657536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Drag a placeholder onto the</a:t>
            </a:r>
            <a:r>
              <a:rPr lang="en-US" sz="2700" baseline="0" dirty="0" smtClean="0">
                <a:latin typeface="Trebuchet MS" pitchFamily="34" charset="0"/>
              </a:rPr>
              <a:t> poster area,</a:t>
            </a:r>
            <a:r>
              <a:rPr lang="en-US" sz="2700" dirty="0" smtClean="0">
                <a:latin typeface="Trebuchet MS" pitchFamily="34" charset="0"/>
              </a:rPr>
              <a:t> size it, and click it to edit.</a:t>
            </a: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Move</a:t>
            </a:r>
            <a:r>
              <a:rPr lang="en-US" sz="27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657536"/>
            <a:r>
              <a:rPr lang="en-US" sz="2700" baseline="0" dirty="0" smtClean="0">
                <a:latin typeface="Trebuchet MS" pitchFamily="34" charset="0"/>
              </a:rPr>
              <a:t>Move this preformatted text placeholder to the poster to add a new body of text. 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657536"/>
            <a:r>
              <a:rPr lang="en-US" sz="27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700" b="1" dirty="0">
              <a:latin typeface="Trebuchet MS" pitchFamily="34" charset="0"/>
            </a:endParaRPr>
          </a:p>
        </p:txBody>
      </p:sp>
      <p:sp>
        <p:nvSpPr>
          <p:cNvPr id="7" name="Rectangle 36"/>
          <p:cNvSpPr>
            <a:spLocks noChangeArrowheads="1"/>
          </p:cNvSpPr>
          <p:nvPr/>
        </p:nvSpPr>
        <p:spPr bwMode="auto">
          <a:xfrm>
            <a:off x="0" y="0"/>
            <a:ext cx="3657600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76194" tIns="38096" rIns="76194" bIns="38096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-8642072" y="18071362"/>
            <a:ext cx="8348800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4" tIns="38096" rIns="76194" bIns="38096" rtlCol="0" anchor="ctr"/>
          <a:lstStyle/>
          <a:p>
            <a:pPr algn="ctr"/>
            <a:endParaRPr lang="en-US" sz="7200" dirty="0">
              <a:latin typeface="Arial"/>
              <a:cs typeface="Arial"/>
            </a:endParaRPr>
          </a:p>
        </p:txBody>
      </p:sp>
      <p:pic>
        <p:nvPicPr>
          <p:cNvPr id="3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1042206" y="12937619"/>
            <a:ext cx="3951138" cy="2548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9452438" y="10932351"/>
            <a:ext cx="492125" cy="3651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  <p:cxnSp>
        <p:nvCxnSpPr>
          <p:cNvPr id="28" name="Straight Connector 27"/>
          <p:cNvCxnSpPr/>
          <p:nvPr/>
        </p:nvCxnSpPr>
        <p:spPr>
          <a:xfrm>
            <a:off x="-8642072" y="10604501"/>
            <a:ext cx="8348800" cy="1339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36878357" y="4034881"/>
            <a:ext cx="8348800" cy="1339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ounded Rectangle 1"/>
          <p:cNvSpPr/>
          <p:nvPr/>
        </p:nvSpPr>
        <p:spPr>
          <a:xfrm>
            <a:off x="768615" y="4562621"/>
            <a:ext cx="8382000" cy="22280563"/>
          </a:xfrm>
          <a:prstGeom prst="roundRect">
            <a:avLst>
              <a:gd name="adj" fmla="val 9229"/>
            </a:avLst>
          </a:prstGeom>
          <a:noFill/>
          <a:ln>
            <a:solidFill>
              <a:schemeClr val="bg2">
                <a:lumMod val="1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9656410" y="4562621"/>
            <a:ext cx="8382000" cy="22280563"/>
          </a:xfrm>
          <a:prstGeom prst="roundRect">
            <a:avLst>
              <a:gd name="adj" fmla="val 9229"/>
            </a:avLst>
          </a:prstGeom>
          <a:noFill/>
          <a:ln>
            <a:solidFill>
              <a:schemeClr val="bg2">
                <a:lumMod val="1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4" name="Rounded Rectangle 23"/>
          <p:cNvSpPr/>
          <p:nvPr/>
        </p:nvSpPr>
        <p:spPr>
          <a:xfrm>
            <a:off x="18544205" y="4562621"/>
            <a:ext cx="8382000" cy="22280563"/>
          </a:xfrm>
          <a:prstGeom prst="roundRect">
            <a:avLst>
              <a:gd name="adj" fmla="val 9229"/>
            </a:avLst>
          </a:prstGeom>
          <a:noFill/>
          <a:ln>
            <a:solidFill>
              <a:schemeClr val="bg2">
                <a:lumMod val="1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6" name="Rounded Rectangle 25"/>
          <p:cNvSpPr/>
          <p:nvPr/>
        </p:nvSpPr>
        <p:spPr>
          <a:xfrm>
            <a:off x="27432000" y="4562621"/>
            <a:ext cx="8382000" cy="22280563"/>
          </a:xfrm>
          <a:prstGeom prst="roundRect">
            <a:avLst>
              <a:gd name="adj" fmla="val 9229"/>
            </a:avLst>
          </a:prstGeom>
          <a:noFill/>
          <a:ln>
            <a:solidFill>
              <a:schemeClr val="bg2">
                <a:lumMod val="1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0" y="3841750"/>
            <a:ext cx="36576000" cy="36576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scene3d>
            <a:camera prst="orthographicFront"/>
            <a:lightRig rig="threePt" dir="t">
              <a:rot lat="0" lon="0" rev="3600000"/>
            </a:lightRig>
          </a:scene3d>
          <a:sp3d prstMaterial="metal"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2436" tIns="76218" rIns="152436" bIns="762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857751" y="258116"/>
            <a:ext cx="26860499" cy="3297884"/>
          </a:xfrm>
          <a:prstGeom prst="roundRect">
            <a:avLst/>
          </a:prstGeom>
          <a:noFill/>
          <a:ln w="3175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pic>
        <p:nvPicPr>
          <p:cNvPr id="32" name="Picture 31" descr="nsf1v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590934" y="2253117"/>
            <a:ext cx="1302883" cy="1302883"/>
          </a:xfrm>
          <a:prstGeom prst="rect">
            <a:avLst/>
          </a:prstGeom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2289750" y="262232"/>
            <a:ext cx="3905250" cy="190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txStyles>
    <p:titleStyle>
      <a:lvl1pPr algn="ctr" defTabSz="3657270" rtl="0" eaLnBrk="1" latinLnBrk="0" hangingPunct="1">
        <a:spcBef>
          <a:spcPct val="0"/>
        </a:spcBef>
        <a:buNone/>
        <a:defRPr sz="73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71477" indent="-1371477" algn="l" defTabSz="3657270" rtl="0" eaLnBrk="1" latinLnBrk="0" hangingPunct="1">
        <a:spcBef>
          <a:spcPct val="20000"/>
        </a:spcBef>
        <a:buFont typeface="Arial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533" indent="-1142897" algn="l" defTabSz="365727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589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225" indent="-914318" algn="l" defTabSz="3657270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59" indent="-914318" algn="l" defTabSz="3657270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7495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130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4766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3401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636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270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906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4542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3178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1814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0448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29084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-11577372" y="0"/>
            <a:ext cx="11233820" cy="2743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2387" tIns="304772" rIns="152387" bIns="152387" rtlCol="0" anchor="t" anchorCtr="0"/>
          <a:lstStyle/>
          <a:p>
            <a:pPr algn="ctr"/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7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700" b="1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This PowerPoint template produces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a 36”x48” professional  poster. It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700" baseline="0" dirty="0" smtClean="0">
                <a:latin typeface="Trebuchet MS" pitchFamily="34" charset="0"/>
              </a:rPr>
              <a:t> text, and graphics</a:t>
            </a:r>
            <a:r>
              <a:rPr lang="en-US" sz="2700" dirty="0" smtClean="0">
                <a:latin typeface="Trebuchet MS" pitchFamily="34" charset="0"/>
              </a:rPr>
              <a:t>. </a:t>
            </a: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algn="ctr" defTabSz="3657536"/>
            <a:r>
              <a:rPr lang="en-US" sz="3300" dirty="0" smtClean="0">
                <a:latin typeface="Trebuchet MS" pitchFamily="34" charset="0"/>
              </a:rPr>
              <a:t>Please contact</a:t>
            </a:r>
            <a:r>
              <a:rPr lang="en-US" sz="3300" baseline="0" dirty="0" smtClean="0">
                <a:latin typeface="Trebuchet MS" pitchFamily="34" charset="0"/>
              </a:rPr>
              <a:t> Tony at 716-829-6923 or </a:t>
            </a:r>
            <a:r>
              <a:rPr lang="en-US" sz="3300" baseline="0" dirty="0" smtClean="0">
                <a:latin typeface="Trebuchet MS" pitchFamily="34" charset="0"/>
                <a:hlinkClick r:id="rId3"/>
              </a:rPr>
              <a:t>ahutchinson@hwi.buffalo.edu</a:t>
            </a:r>
            <a:r>
              <a:rPr lang="en-US" sz="3300" baseline="0" dirty="0" smtClean="0">
                <a:latin typeface="Trebuchet MS" pitchFamily="34" charset="0"/>
              </a:rPr>
              <a:t> if you have any questions.</a:t>
            </a:r>
          </a:p>
          <a:p>
            <a:pPr defTabSz="3657536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Drag a placeholder onto the</a:t>
            </a:r>
            <a:r>
              <a:rPr lang="en-US" sz="2700" baseline="0" dirty="0" smtClean="0">
                <a:latin typeface="Trebuchet MS" pitchFamily="34" charset="0"/>
              </a:rPr>
              <a:t> poster area,</a:t>
            </a:r>
            <a:r>
              <a:rPr lang="en-US" sz="2700" dirty="0" smtClean="0">
                <a:latin typeface="Trebuchet MS" pitchFamily="34" charset="0"/>
              </a:rPr>
              <a:t> size it, and click it to edit.</a:t>
            </a: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Move</a:t>
            </a:r>
            <a:r>
              <a:rPr lang="en-US" sz="27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657536"/>
            <a:r>
              <a:rPr lang="en-US" sz="2700" baseline="0" dirty="0" smtClean="0">
                <a:latin typeface="Trebuchet MS" pitchFamily="34" charset="0"/>
              </a:rPr>
              <a:t>Move this preformatted text placeholder to the poster to add a new body of text. 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657536"/>
            <a:r>
              <a:rPr lang="en-US" sz="27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7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1622167" y="14211862"/>
            <a:ext cx="11278616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4" tIns="38096" rIns="76194" bIns="38096" rtlCol="0" anchor="ctr"/>
          <a:lstStyle/>
          <a:p>
            <a:pPr algn="ctr"/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-11622168" y="9605098"/>
            <a:ext cx="11314530" cy="68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6878357" y="4034881"/>
            <a:ext cx="8348800" cy="1339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ounded Rectangle 20"/>
          <p:cNvSpPr/>
          <p:nvPr/>
        </p:nvSpPr>
        <p:spPr>
          <a:xfrm>
            <a:off x="768615" y="4493348"/>
            <a:ext cx="11314530" cy="22280563"/>
          </a:xfrm>
          <a:prstGeom prst="roundRect">
            <a:avLst>
              <a:gd name="adj" fmla="val 5862"/>
            </a:avLst>
          </a:prstGeom>
          <a:noFill/>
          <a:ln>
            <a:solidFill>
              <a:schemeClr val="bg2">
                <a:lumMod val="1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12628753" y="4493348"/>
            <a:ext cx="11314530" cy="22280563"/>
          </a:xfrm>
          <a:prstGeom prst="roundRect">
            <a:avLst>
              <a:gd name="adj" fmla="val 5862"/>
            </a:avLst>
          </a:prstGeom>
          <a:noFill/>
          <a:ln>
            <a:solidFill>
              <a:schemeClr val="bg2">
                <a:lumMod val="1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3" name="Rounded Rectangle 22"/>
          <p:cNvSpPr/>
          <p:nvPr/>
        </p:nvSpPr>
        <p:spPr>
          <a:xfrm>
            <a:off x="24488892" y="4493348"/>
            <a:ext cx="11314530" cy="22280563"/>
          </a:xfrm>
          <a:prstGeom prst="roundRect">
            <a:avLst>
              <a:gd name="adj" fmla="val 5862"/>
            </a:avLst>
          </a:prstGeom>
          <a:noFill/>
          <a:ln>
            <a:solidFill>
              <a:schemeClr val="bg2">
                <a:lumMod val="1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-11577371" y="17055558"/>
            <a:ext cx="11278616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4" tIns="38096" rIns="76194" bIns="38096"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0" y="3841750"/>
            <a:ext cx="36576000" cy="36576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scene3d>
            <a:camera prst="orthographicFront"/>
            <a:lightRig rig="threePt" dir="t">
              <a:rot lat="0" lon="0" rev="3600000"/>
            </a:lightRig>
          </a:scene3d>
          <a:sp3d prstMaterial="metal"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2436" tIns="76218" rIns="152436" bIns="762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857751" y="258116"/>
            <a:ext cx="26860499" cy="3297884"/>
          </a:xfrm>
          <a:prstGeom prst="roundRect">
            <a:avLst/>
          </a:prstGeom>
          <a:noFill/>
          <a:ln w="3175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pic>
        <p:nvPicPr>
          <p:cNvPr id="25" name="Picture 24" descr="nsf1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90934" y="2253117"/>
            <a:ext cx="1302883" cy="1302883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89750" y="262232"/>
            <a:ext cx="3905250" cy="190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43" name="Group 42"/>
          <p:cNvGrpSpPr/>
          <p:nvPr/>
        </p:nvGrpSpPr>
        <p:grpSpPr>
          <a:xfrm>
            <a:off x="36851772" y="0"/>
            <a:ext cx="8375385" cy="27432000"/>
            <a:chOff x="44222126" y="0"/>
            <a:chExt cx="10050462" cy="32918400"/>
          </a:xfrm>
        </p:grpSpPr>
        <p:grpSp>
          <p:nvGrpSpPr>
            <p:cNvPr id="44" name="Group 17"/>
            <p:cNvGrpSpPr/>
            <p:nvPr userDrawn="1"/>
          </p:nvGrpSpPr>
          <p:grpSpPr>
            <a:xfrm>
              <a:off x="44222126" y="0"/>
              <a:ext cx="10050462" cy="32918400"/>
              <a:chOff x="44222126" y="0"/>
              <a:chExt cx="10050462" cy="3291840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4222126" y="0"/>
                <a:ext cx="10050462" cy="3291840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72" tIns="365741" rIns="182872" bIns="182872" rtlCol="0" anchor="t" anchorCtr="0"/>
              <a:lstStyle/>
              <a:p>
                <a:pPr algn="ctr"/>
                <a:r>
                  <a:rPr lang="en-US" sz="3300" b="1" dirty="0" smtClean="0">
                    <a:solidFill>
                      <a:schemeClr val="bg1"/>
                    </a:solidFill>
                    <a:latin typeface="Trebuchet MS" pitchFamily="34" charset="0"/>
                  </a:rPr>
                  <a:t>QUICK</a:t>
                </a:r>
                <a:r>
                  <a:rPr lang="en-US" sz="3300" b="1" baseline="0" dirty="0" smtClean="0">
                    <a:solidFill>
                      <a:schemeClr val="bg1"/>
                    </a:solidFill>
                    <a:latin typeface="Trebuchet MS" pitchFamily="34" charset="0"/>
                  </a:rPr>
                  <a:t> TIPS</a:t>
                </a:r>
                <a:endParaRPr lang="en-US" sz="3300" b="1" dirty="0" smtClean="0">
                  <a:solidFill>
                    <a:schemeClr val="bg1"/>
                  </a:solidFill>
                  <a:latin typeface="Trebuchet MS" pitchFamily="34" charset="0"/>
                </a:endParaRPr>
              </a:p>
              <a:p>
                <a:pPr algn="ctr"/>
                <a:r>
                  <a:rPr lang="en-US" sz="3300" b="1" dirty="0" smtClean="0">
                    <a:solidFill>
                      <a:srgbClr val="FFFF00"/>
                    </a:solidFill>
                    <a:latin typeface="Trebuchet MS" pitchFamily="34" charset="0"/>
                  </a:rPr>
                  <a:t>(--THIS SECTION DOES NOT PRINT--)</a:t>
                </a:r>
              </a:p>
              <a:p>
                <a:pPr algn="ctr"/>
                <a:endParaRPr lang="en-US" sz="2700" b="1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dirty="0" smtClean="0">
                    <a:latin typeface="Trebuchet MS" pitchFamily="34" charset="0"/>
                  </a:rPr>
                  <a:t>This PowerPoint</a:t>
                </a:r>
                <a:r>
                  <a:rPr lang="en-US" sz="2700" baseline="0" dirty="0" smtClean="0">
                    <a:latin typeface="Trebuchet MS" pitchFamily="34" charset="0"/>
                  </a:rPr>
                  <a:t> template requires basic PowerPoint (version 2007 or newer) skills. Below is a list of commonly asked questions specific to this template. </a:t>
                </a:r>
                <a:br>
                  <a:rPr lang="en-US" sz="2700" baseline="0" dirty="0" smtClean="0">
                    <a:latin typeface="Trebuchet MS" pitchFamily="34" charset="0"/>
                  </a:rPr>
                </a:br>
                <a:r>
                  <a:rPr lang="en-US" sz="2700" baseline="0" dirty="0" smtClean="0">
                    <a:latin typeface="Trebuchet MS" pitchFamily="34" charset="0"/>
                  </a:rPr>
                  <a:t>If you are using an older version of PowerPoint some template features may not work properly.</a:t>
                </a:r>
                <a:endParaRPr lang="en-US" sz="33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defTabSz="2612212"/>
                <a:endParaRPr lang="en-US" sz="33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algn="ctr"/>
                <a:r>
                  <a:rPr lang="en-US" sz="3300" b="1" dirty="0" smtClean="0">
                    <a:solidFill>
                      <a:schemeClr val="bg1"/>
                    </a:solidFill>
                    <a:latin typeface="Trebuchet MS" pitchFamily="34" charset="0"/>
                  </a:rPr>
                  <a:t>Using the template</a:t>
                </a:r>
                <a:endParaRPr lang="en-US" sz="3300" b="1" baseline="0" dirty="0" smtClean="0">
                  <a:solidFill>
                    <a:schemeClr val="bg1"/>
                  </a:solidFill>
                  <a:latin typeface="Trebuchet MS" pitchFamily="34" charset="0"/>
                </a:endParaRPr>
              </a:p>
              <a:p>
                <a:pPr algn="ctr"/>
                <a:endParaRPr lang="en-US" sz="27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marL="0" marR="0" indent="0" algn="l" defTabSz="26122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700" b="1" dirty="0" smtClean="0">
                    <a:solidFill>
                      <a:srgbClr val="FFFF00"/>
                    </a:solidFill>
                    <a:latin typeface="Trebuchet MS" pitchFamily="34" charset="0"/>
                  </a:rPr>
                  <a:t>Verifying the quality of your graphics</a:t>
                </a:r>
              </a:p>
              <a:p>
                <a:pPr defTabSz="2612212"/>
                <a:r>
                  <a:rPr lang="en-US" sz="2700" dirty="0" smtClean="0">
                    <a:latin typeface="Trebuchet MS" pitchFamily="34" charset="0"/>
                  </a:rPr>
                  <a:t>Go to the </a:t>
                </a:r>
                <a:r>
                  <a:rPr lang="en-US" sz="2700" baseline="0" dirty="0" smtClean="0">
                    <a:latin typeface="Trebuchet MS" pitchFamily="34" charset="0"/>
                  </a:rPr>
    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    </a:r>
                <a:br>
                  <a:rPr lang="en-US" sz="2700" baseline="0" dirty="0" smtClean="0">
                    <a:latin typeface="Trebuchet MS" pitchFamily="34" charset="0"/>
                  </a:rPr>
                </a:br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="1" dirty="0" smtClean="0">
                    <a:solidFill>
                      <a:srgbClr val="FFFF00"/>
                    </a:solidFill>
                    <a:latin typeface="Trebuchet MS" pitchFamily="34" charset="0"/>
                  </a:rPr>
                  <a:t>Using the placeholders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To add text to this template click inside a placeholder and type in or paste your text. To move a placeholder, click on it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once</a:t>
                </a:r>
                <a:r>
                  <a:rPr lang="en-US" sz="2700" baseline="0" dirty="0" smtClean="0">
                    <a:latin typeface="Trebuchet MS" pitchFamily="34" charset="0"/>
                  </a:rPr>
                  <a:t> (to select it), place your cursor on its frame and your cursor will change to this symbol:         Then, click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once</a:t>
                </a:r>
                <a:r>
                  <a:rPr lang="en-US" sz="2700" baseline="0" dirty="0" smtClean="0">
                    <a:latin typeface="Trebuchet MS" pitchFamily="34" charset="0"/>
                  </a:rPr>
                  <a:t> and drag it to its new location where you can resize it as needed. Additional placeholders can be found on the left side of this template.</a:t>
                </a:r>
              </a:p>
              <a:p>
                <a:pPr defTabSz="2612212"/>
                <a:endParaRPr lang="en-US" sz="2700" b="1" baseline="0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defTabSz="2612212"/>
                <a:r>
                  <a:rPr lang="en-US" sz="2700" b="1" baseline="0" dirty="0" smtClean="0">
                    <a:solidFill>
                      <a:srgbClr val="FFFF00"/>
                    </a:solidFill>
                    <a:latin typeface="Trebuchet MS" pitchFamily="34" charset="0"/>
                  </a:rPr>
                  <a:t>Modifying the layout</a:t>
                </a:r>
              </a:p>
              <a:p>
                <a:pPr defTabSz="2612212"/>
                <a:r>
                  <a:rPr lang="en-US" sz="2700" dirty="0" smtClean="0">
                    <a:latin typeface="Trebuchet MS" pitchFamily="34" charset="0"/>
                  </a:rPr>
                  <a:t>This template has four</a:t>
                </a:r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different column layouts. </a:t>
                </a:r>
              </a:p>
              <a:p>
                <a:pPr defTabSz="2612212"/>
                <a:r>
                  <a:rPr lang="en-US" sz="2700" u="sng" baseline="0" dirty="0" smtClean="0">
                    <a:latin typeface="Trebuchet MS" pitchFamily="34" charset="0"/>
                  </a:rPr>
                  <a:t>Right-click</a:t>
                </a:r>
                <a:r>
                  <a:rPr lang="en-US" sz="2700" baseline="0" dirty="0" smtClean="0">
                    <a:latin typeface="Trebuchet MS" pitchFamily="34" charset="0"/>
                  </a:rPr>
                  <a:t> your mouse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on the background and 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click on “Layout” to see 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the layout options.</a:t>
                </a:r>
                <a:endParaRPr lang="en-US" sz="2700" dirty="0" smtClean="0">
                  <a:latin typeface="Trebuchet MS" pitchFamily="34" charset="0"/>
                </a:endParaRPr>
              </a:p>
              <a:p>
                <a:pPr marL="0" marR="0" indent="0" algn="l" defTabSz="26122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700" baseline="0" dirty="0" smtClean="0">
                    <a:latin typeface="Trebuchet MS" pitchFamily="34" charset="0"/>
                  </a:rPr>
                  <a:t>The columns in the provided layouts are fixed in the slide background  and can be modified only by going to VIEW and then SLIDE MASTER.</a:t>
                </a:r>
              </a:p>
              <a:p>
                <a:pPr marL="0" marR="0" indent="0" algn="l" defTabSz="26122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="1" baseline="0" dirty="0" smtClean="0">
                    <a:solidFill>
                      <a:srgbClr val="FFFF00"/>
                    </a:solidFill>
                    <a:latin typeface="Trebuchet MS" pitchFamily="34" charset="0"/>
                  </a:rPr>
                  <a:t>Importing text and graphics from external sources</a:t>
                </a:r>
              </a:p>
              <a:p>
                <a:pPr defTabSz="2612212"/>
                <a:r>
                  <a:rPr lang="en-US" sz="2700" b="1" u="sng" baseline="0" dirty="0" smtClean="0">
                    <a:latin typeface="Trebuchet MS" pitchFamily="34" charset="0"/>
                  </a:rPr>
                  <a:t>TEXT: </a:t>
                </a:r>
                <a:r>
                  <a:rPr lang="en-US" sz="2700" baseline="0" dirty="0" smtClean="0">
                    <a:latin typeface="Trebuchet MS" pitchFamily="34" charset="0"/>
                  </a:rPr>
                  <a:t>Paste or type your text into a pre-existing placeholder or drag in a new placeholder from the left side of the template. Move it anywhere as needed. PLEASE USE TEXT SPARINGLY.</a:t>
                </a:r>
              </a:p>
              <a:p>
                <a:pPr defTabSz="2612212"/>
                <a:r>
                  <a:rPr lang="en-US" sz="2700" b="1" u="sng" baseline="0" dirty="0" smtClean="0">
                    <a:latin typeface="Trebuchet MS" pitchFamily="34" charset="0"/>
                  </a:rPr>
                  <a:t>PHOTOS: </a:t>
                </a:r>
                <a:r>
                  <a:rPr lang="en-US" sz="2700" baseline="0" dirty="0" smtClean="0">
                    <a:latin typeface="Trebuchet MS" pitchFamily="34" charset="0"/>
                  </a:rPr>
                  <a:t>Drag in a picture placeholder, size it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first</a:t>
                </a:r>
                <a:r>
                  <a:rPr lang="en-US" sz="2700" baseline="0" dirty="0" smtClean="0">
                    <a:latin typeface="Trebuchet MS" pitchFamily="34" charset="0"/>
                  </a:rPr>
                  <a:t>, click in it and insert a photo from the menu.</a:t>
                </a:r>
              </a:p>
              <a:p>
                <a:pPr defTabSz="2612212"/>
                <a:r>
                  <a:rPr lang="en-US" sz="2700" b="1" u="sng" baseline="0" dirty="0" smtClean="0">
                    <a:latin typeface="Trebuchet MS" pitchFamily="34" charset="0"/>
                  </a:rPr>
                  <a:t>TABLES: </a:t>
                </a:r>
                <a:r>
                  <a:rPr lang="en-US" sz="2700" baseline="0" dirty="0" smtClean="0">
                    <a:latin typeface="Trebuchet MS" pitchFamily="34" charset="0"/>
                  </a:rPr>
                  <a:t>You can copy and paste a table from an external document onto this poster template. To adjust  the way the text fits within the cells of a table that has been pasted,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right-click</a:t>
                </a:r>
                <a:r>
                  <a:rPr lang="en-US" sz="2700" baseline="0" dirty="0" smtClean="0">
                    <a:latin typeface="Trebuchet MS" pitchFamily="34" charset="0"/>
                  </a:rPr>
                  <a:t> on the table, click FORMAT SHAPE  then click on TEXT BOX and change the INTERNAL MARGIN values to 0.25</a:t>
                </a:r>
              </a:p>
              <a:p>
                <a:pPr defTabSz="2612212"/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="1" baseline="0" dirty="0" smtClean="0">
                    <a:solidFill>
                      <a:srgbClr val="FFFF00"/>
                    </a:solidFill>
                    <a:latin typeface="Trebuchet MS" pitchFamily="34" charset="0"/>
                  </a:rPr>
                  <a:t>Modifying the color scheme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Please do not use the “Design” menu to change the color scheme. If you elect to use color in your poster, insert shapes and lines accordingly. Please use well-coordinated, complimentary colors that allow your data and text to be seen clearly from at least 3 feet away. </a:t>
                </a:r>
              </a:p>
              <a:p>
                <a:pPr defTabSz="2612212"/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3657536"/>
                <a:endParaRPr lang="en-US" sz="1700" baseline="0" dirty="0" smtClean="0">
                  <a:latin typeface="Trebuchet MS" pitchFamily="34" charset="0"/>
                </a:endParaRPr>
              </a:p>
              <a:p>
                <a:pPr defTabSz="3657536"/>
                <a:endParaRPr lang="en-US" sz="1700" dirty="0" smtClean="0">
                  <a:latin typeface="Trebuchet MS" pitchFamily="34" charset="0"/>
                </a:endParaRPr>
              </a:p>
              <a:p>
                <a:pPr algn="ctr"/>
                <a:endParaRPr lang="en-US" sz="1700" b="1" dirty="0" smtClean="0">
                  <a:solidFill>
                    <a:schemeClr val="bg1"/>
                  </a:solidFill>
                  <a:latin typeface="Trebuchet MS" pitchFamily="34" charset="0"/>
                </a:endParaRPr>
              </a:p>
              <a:p>
                <a:pPr defTabSz="3657536"/>
                <a:endParaRPr lang="en-US" sz="17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algn="ctr"/>
                <a:endParaRPr lang="en-US" sz="2700" b="1" dirty="0">
                  <a:latin typeface="Trebuchet MS" pitchFamily="34" charset="0"/>
                </a:endParaRPr>
              </a:p>
            </p:txBody>
          </p:sp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9250647" y="15525143"/>
                <a:ext cx="4741366" cy="3058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7342926" y="13118821"/>
                <a:ext cx="590550" cy="438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pic>
        </p:grpSp>
        <p:cxnSp>
          <p:nvCxnSpPr>
            <p:cNvPr id="45" name="Straight Connector 44"/>
            <p:cNvCxnSpPr/>
            <p:nvPr userDrawn="1"/>
          </p:nvCxnSpPr>
          <p:spPr>
            <a:xfrm>
              <a:off x="44254028" y="4841856"/>
              <a:ext cx="10018560" cy="1607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</p:sldLayoutIdLst>
  <p:timing>
    <p:tnLst>
      <p:par>
        <p:cTn id="1" dur="indefinite" restart="never" nodeType="tmRoot"/>
      </p:par>
    </p:tnLst>
  </p:timing>
  <p:txStyles>
    <p:titleStyle>
      <a:lvl1pPr algn="ctr" defTabSz="3657270" rtl="0" eaLnBrk="1" latinLnBrk="0" hangingPunct="1">
        <a:spcBef>
          <a:spcPct val="0"/>
        </a:spcBef>
        <a:buNone/>
        <a:defRPr sz="73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71477" indent="-1371477" algn="l" defTabSz="3657270" rtl="0" eaLnBrk="1" latinLnBrk="0" hangingPunct="1">
        <a:spcBef>
          <a:spcPct val="20000"/>
        </a:spcBef>
        <a:buFont typeface="Arial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533" indent="-1142897" algn="l" defTabSz="365727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589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225" indent="-914318" algn="l" defTabSz="3657270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59" indent="-914318" algn="l" defTabSz="3657270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7495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130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4766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3401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636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270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906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4542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3178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1814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0448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29084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ectangle 39"/>
          <p:cNvSpPr/>
          <p:nvPr/>
        </p:nvSpPr>
        <p:spPr>
          <a:xfrm>
            <a:off x="-11577372" y="0"/>
            <a:ext cx="11233820" cy="2743200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52387" tIns="304772" rIns="152387" bIns="152387" rtlCol="0" anchor="t" anchorCtr="0"/>
          <a:lstStyle/>
          <a:p>
            <a:pPr algn="ctr"/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QUICK DESIGN</a:t>
            </a:r>
            <a:r>
              <a:rPr lang="en-US" sz="3700" b="1" baseline="0" dirty="0" smtClean="0">
                <a:solidFill>
                  <a:schemeClr val="bg1"/>
                </a:solidFill>
                <a:latin typeface="Trebuchet MS" pitchFamily="34" charset="0"/>
              </a:rPr>
              <a:t> </a:t>
            </a:r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GUIDE</a:t>
            </a:r>
          </a:p>
          <a:p>
            <a:pPr algn="ctr"/>
            <a:r>
              <a:rPr lang="en-US" sz="3300" b="1" dirty="0" smtClean="0">
                <a:solidFill>
                  <a:srgbClr val="FFFF00"/>
                </a:solidFill>
                <a:latin typeface="Trebuchet MS" pitchFamily="34" charset="0"/>
              </a:rPr>
              <a:t>(--THIS SECTION DOES NOT PRINT--)</a:t>
            </a:r>
          </a:p>
          <a:p>
            <a:pPr algn="ctr"/>
            <a:endParaRPr lang="en-US" sz="2700" b="1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This PowerPoint template produces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a 36”x48” professional  poster. It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will save you valuable time placing titles, subtitles,</a:t>
            </a:r>
            <a:r>
              <a:rPr lang="en-US" sz="2700" baseline="0" dirty="0" smtClean="0">
                <a:latin typeface="Trebuchet MS" pitchFamily="34" charset="0"/>
              </a:rPr>
              <a:t> text, and graphics</a:t>
            </a:r>
            <a:r>
              <a:rPr lang="en-US" sz="2700" dirty="0" smtClean="0">
                <a:latin typeface="Trebuchet MS" pitchFamily="34" charset="0"/>
              </a:rPr>
              <a:t>. </a:t>
            </a: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algn="ctr" defTabSz="3657536"/>
            <a:r>
              <a:rPr lang="en-US" sz="3300" dirty="0" smtClean="0">
                <a:latin typeface="Trebuchet MS" pitchFamily="34" charset="0"/>
              </a:rPr>
              <a:t>Please contact</a:t>
            </a:r>
            <a:r>
              <a:rPr lang="en-US" sz="3300" baseline="0" dirty="0" smtClean="0">
                <a:latin typeface="Trebuchet MS" pitchFamily="34" charset="0"/>
              </a:rPr>
              <a:t> Tony at 716-829-6923 or </a:t>
            </a:r>
            <a:r>
              <a:rPr lang="en-US" sz="3300" baseline="0" dirty="0" smtClean="0">
                <a:latin typeface="Trebuchet MS" pitchFamily="34" charset="0"/>
                <a:hlinkClick r:id="rId3"/>
              </a:rPr>
              <a:t>ahutchinson@hwi.buffalo.edu</a:t>
            </a:r>
            <a:r>
              <a:rPr lang="en-US" sz="3300" baseline="0" dirty="0" smtClean="0">
                <a:latin typeface="Trebuchet MS" pitchFamily="34" charset="0"/>
              </a:rPr>
              <a:t> if you have any questions.</a:t>
            </a:r>
          </a:p>
          <a:p>
            <a:pPr defTabSz="3657536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r>
              <a:rPr lang="en-US" sz="3700" b="1" dirty="0" smtClean="0">
                <a:solidFill>
                  <a:schemeClr val="bg1"/>
                </a:solidFill>
                <a:latin typeface="Trebuchet MS" pitchFamily="34" charset="0"/>
              </a:rPr>
              <a:t>Object Placeholders</a:t>
            </a: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Use the placeholders provided below to add new elements to your poster:</a:t>
            </a:r>
            <a:r>
              <a:rPr lang="en-US" sz="2700" baseline="0" dirty="0" smtClean="0">
                <a:latin typeface="Trebuchet MS" pitchFamily="34" charset="0"/>
              </a:rPr>
              <a:t> </a:t>
            </a:r>
            <a:r>
              <a:rPr lang="en-US" sz="2700" dirty="0" smtClean="0">
                <a:latin typeface="Trebuchet MS" pitchFamily="34" charset="0"/>
              </a:rPr>
              <a:t>Drag a placeholder onto the</a:t>
            </a:r>
            <a:r>
              <a:rPr lang="en-US" sz="2700" baseline="0" dirty="0" smtClean="0">
                <a:latin typeface="Trebuchet MS" pitchFamily="34" charset="0"/>
              </a:rPr>
              <a:t> poster area,</a:t>
            </a:r>
            <a:r>
              <a:rPr lang="en-US" sz="2700" dirty="0" smtClean="0">
                <a:latin typeface="Trebuchet MS" pitchFamily="34" charset="0"/>
              </a:rPr>
              <a:t> size it, and click it to edit.</a:t>
            </a: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Section Header placeholder</a:t>
            </a:r>
          </a:p>
          <a:p>
            <a:pPr defTabSz="3657536"/>
            <a:r>
              <a:rPr lang="en-US" sz="2700" dirty="0" smtClean="0">
                <a:latin typeface="Trebuchet MS" pitchFamily="34" charset="0"/>
              </a:rPr>
              <a:t>Move</a:t>
            </a:r>
            <a:r>
              <a:rPr lang="en-US" sz="2700" baseline="0" dirty="0" smtClean="0">
                <a:latin typeface="Trebuchet MS" pitchFamily="34" charset="0"/>
              </a:rPr>
              <a:t> this preformatted section header placeholder to the poster area to add another section header. Use section headers to separate topics or concepts within your presentation. 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dirty="0" smtClean="0">
                <a:solidFill>
                  <a:srgbClr val="FFFF00"/>
                </a:solidFill>
                <a:latin typeface="Trebuchet MS" pitchFamily="34" charset="0"/>
              </a:rPr>
              <a:t>Text placeholder</a:t>
            </a:r>
          </a:p>
          <a:p>
            <a:pPr defTabSz="3657536"/>
            <a:r>
              <a:rPr lang="en-US" sz="2700" baseline="0" dirty="0" smtClean="0">
                <a:latin typeface="Trebuchet MS" pitchFamily="34" charset="0"/>
              </a:rPr>
              <a:t>Move this preformatted text placeholder to the poster to add a new body of text. 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endParaRPr lang="en-US" sz="2700" b="1" baseline="0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defTabSz="3657536"/>
            <a:r>
              <a:rPr lang="en-US" sz="2700" b="1" baseline="0" dirty="0" smtClean="0">
                <a:solidFill>
                  <a:srgbClr val="FFFF00"/>
                </a:solidFill>
                <a:latin typeface="Trebuchet MS" pitchFamily="34" charset="0"/>
              </a:rPr>
              <a:t>Picture placeholder</a:t>
            </a:r>
          </a:p>
          <a:p>
            <a:pPr defTabSz="3657536"/>
            <a:r>
              <a:rPr lang="en-US" sz="2700" baseline="0" dirty="0" smtClean="0">
                <a:latin typeface="Trebuchet MS" pitchFamily="34" charset="0"/>
              </a:rPr>
              <a:t>Move this graphic placeholder onto your poster, size it first, and then click it to add a picture to the poster.</a:t>
            </a: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defTabSz="3657536"/>
            <a:endParaRPr lang="en-US" sz="2700" baseline="0" dirty="0" smtClean="0"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algn="ctr"/>
            <a:endParaRPr lang="en-US" sz="3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endParaRPr lang="en-US" sz="2700" dirty="0" smtClean="0">
              <a:latin typeface="Trebuchet MS" pitchFamily="34" charset="0"/>
            </a:endParaRPr>
          </a:p>
          <a:p>
            <a:pPr algn="ctr"/>
            <a:endParaRPr lang="en-US" sz="2700" b="1" dirty="0" smtClean="0">
              <a:solidFill>
                <a:schemeClr val="bg1"/>
              </a:solidFill>
              <a:latin typeface="Trebuchet MS" pitchFamily="34" charset="0"/>
            </a:endParaRPr>
          </a:p>
          <a:p>
            <a:pPr defTabSz="3657536"/>
            <a:endParaRPr lang="en-US" sz="2700" b="1" dirty="0" smtClean="0">
              <a:solidFill>
                <a:srgbClr val="FFFF00"/>
              </a:solidFill>
              <a:latin typeface="Trebuchet MS" pitchFamily="34" charset="0"/>
            </a:endParaRPr>
          </a:p>
          <a:p>
            <a:pPr algn="ctr"/>
            <a:endParaRPr lang="en-US" sz="3700" b="1" dirty="0">
              <a:latin typeface="Trebuchet MS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-11622167" y="14211862"/>
            <a:ext cx="11278616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4" tIns="38096" rIns="76194" bIns="38096" rtlCol="0" anchor="ctr"/>
          <a:lstStyle/>
          <a:p>
            <a:pPr algn="ctr"/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-11622168" y="9605098"/>
            <a:ext cx="11314530" cy="682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6878357" y="4034881"/>
            <a:ext cx="8348800" cy="1339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-11577371" y="17055558"/>
            <a:ext cx="11278616" cy="6477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4" tIns="38096" rIns="76194" bIns="38096" rtlCol="0" anchor="ctr"/>
          <a:lstStyle/>
          <a:p>
            <a:pPr algn="ctr"/>
            <a:endParaRPr lang="en-US" dirty="0"/>
          </a:p>
        </p:txBody>
      </p:sp>
      <p:sp>
        <p:nvSpPr>
          <p:cNvPr id="42" name="Rectangle 41"/>
          <p:cNvSpPr/>
          <p:nvPr/>
        </p:nvSpPr>
        <p:spPr>
          <a:xfrm>
            <a:off x="0" y="3841750"/>
            <a:ext cx="36576000" cy="365760"/>
          </a:xfrm>
          <a:prstGeom prst="rect">
            <a:avLst/>
          </a:prstGeom>
          <a:solidFill>
            <a:schemeClr val="bg2">
              <a:lumMod val="25000"/>
            </a:schemeClr>
          </a:solidFill>
          <a:ln>
            <a:noFill/>
          </a:ln>
          <a:scene3d>
            <a:camera prst="orthographicFront"/>
            <a:lightRig rig="threePt" dir="t">
              <a:rot lat="0" lon="0" rev="3600000"/>
            </a:lightRig>
          </a:scene3d>
          <a:sp3d prstMaterial="metal">
            <a:bevelT w="165100" prst="coolSlant"/>
            <a:bevelB w="165100" prst="coolSlan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52436" tIns="76218" rIns="152436" bIns="762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000" dirty="0">
              <a:solidFill>
                <a:srgbClr val="FF0000"/>
              </a:solidFill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4857751" y="258116"/>
            <a:ext cx="26860499" cy="3297884"/>
          </a:xfrm>
          <a:prstGeom prst="roundRect">
            <a:avLst/>
          </a:prstGeom>
          <a:noFill/>
          <a:ln w="31750">
            <a:solidFill>
              <a:schemeClr val="bg2">
                <a:lumMod val="1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pic>
        <p:nvPicPr>
          <p:cNvPr id="25" name="Picture 24" descr="nsf1v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3590934" y="2253117"/>
            <a:ext cx="1302883" cy="1302883"/>
          </a:xfrm>
          <a:prstGeom prst="rect">
            <a:avLst/>
          </a:prstGeom>
        </p:spPr>
      </p:pic>
      <p:pic>
        <p:nvPicPr>
          <p:cNvPr id="26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289750" y="262232"/>
            <a:ext cx="3905250" cy="1906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" name="Group 42"/>
          <p:cNvGrpSpPr/>
          <p:nvPr/>
        </p:nvGrpSpPr>
        <p:grpSpPr>
          <a:xfrm>
            <a:off x="36851772" y="0"/>
            <a:ext cx="8375385" cy="27432000"/>
            <a:chOff x="44222126" y="0"/>
            <a:chExt cx="10050462" cy="32918400"/>
          </a:xfrm>
        </p:grpSpPr>
        <p:grpSp>
          <p:nvGrpSpPr>
            <p:cNvPr id="3" name="Group 17"/>
            <p:cNvGrpSpPr/>
            <p:nvPr userDrawn="1"/>
          </p:nvGrpSpPr>
          <p:grpSpPr>
            <a:xfrm>
              <a:off x="44222126" y="0"/>
              <a:ext cx="10050462" cy="32918400"/>
              <a:chOff x="44222126" y="0"/>
              <a:chExt cx="10050462" cy="32918400"/>
            </a:xfrm>
          </p:grpSpPr>
          <p:sp>
            <p:nvSpPr>
              <p:cNvPr id="47" name="Rectangle 46"/>
              <p:cNvSpPr/>
              <p:nvPr/>
            </p:nvSpPr>
            <p:spPr>
              <a:xfrm>
                <a:off x="44222126" y="0"/>
                <a:ext cx="10050462" cy="32918400"/>
              </a:xfrm>
              <a:prstGeom prst="rect">
                <a:avLst/>
              </a:prstGeom>
              <a:solidFill>
                <a:schemeClr val="tx1">
                  <a:lumMod val="95000"/>
                  <a:lumOff val="5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182872" tIns="365741" rIns="182872" bIns="182872" rtlCol="0" anchor="t" anchorCtr="0"/>
              <a:lstStyle/>
              <a:p>
                <a:pPr algn="ctr"/>
                <a:r>
                  <a:rPr lang="en-US" sz="3300" b="1" dirty="0" smtClean="0">
                    <a:solidFill>
                      <a:schemeClr val="bg1"/>
                    </a:solidFill>
                    <a:latin typeface="Trebuchet MS" pitchFamily="34" charset="0"/>
                  </a:rPr>
                  <a:t>QUICK</a:t>
                </a:r>
                <a:r>
                  <a:rPr lang="en-US" sz="3300" b="1" baseline="0" dirty="0" smtClean="0">
                    <a:solidFill>
                      <a:schemeClr val="bg1"/>
                    </a:solidFill>
                    <a:latin typeface="Trebuchet MS" pitchFamily="34" charset="0"/>
                  </a:rPr>
                  <a:t> TIPS</a:t>
                </a:r>
                <a:endParaRPr lang="en-US" sz="3300" b="1" dirty="0" smtClean="0">
                  <a:solidFill>
                    <a:schemeClr val="bg1"/>
                  </a:solidFill>
                  <a:latin typeface="Trebuchet MS" pitchFamily="34" charset="0"/>
                </a:endParaRPr>
              </a:p>
              <a:p>
                <a:pPr algn="ctr"/>
                <a:r>
                  <a:rPr lang="en-US" sz="3300" b="1" dirty="0" smtClean="0">
                    <a:solidFill>
                      <a:srgbClr val="FFFF00"/>
                    </a:solidFill>
                    <a:latin typeface="Trebuchet MS" pitchFamily="34" charset="0"/>
                  </a:rPr>
                  <a:t>(--THIS SECTION DOES NOT PRINT--)</a:t>
                </a:r>
              </a:p>
              <a:p>
                <a:pPr algn="ctr"/>
                <a:endParaRPr lang="en-US" sz="2700" b="1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dirty="0" smtClean="0">
                    <a:latin typeface="Trebuchet MS" pitchFamily="34" charset="0"/>
                  </a:rPr>
                  <a:t>This PowerPoint</a:t>
                </a:r>
                <a:r>
                  <a:rPr lang="en-US" sz="2700" baseline="0" dirty="0" smtClean="0">
                    <a:latin typeface="Trebuchet MS" pitchFamily="34" charset="0"/>
                  </a:rPr>
                  <a:t> template requires basic PowerPoint (version 2007 or newer) skills. Below is a list of commonly asked questions specific to this template. </a:t>
                </a:r>
                <a:br>
                  <a:rPr lang="en-US" sz="2700" baseline="0" dirty="0" smtClean="0">
                    <a:latin typeface="Trebuchet MS" pitchFamily="34" charset="0"/>
                  </a:rPr>
                </a:br>
                <a:r>
                  <a:rPr lang="en-US" sz="2700" baseline="0" dirty="0" smtClean="0">
                    <a:latin typeface="Trebuchet MS" pitchFamily="34" charset="0"/>
                  </a:rPr>
                  <a:t>If you are using an older version of PowerPoint some template features may not work properly.</a:t>
                </a:r>
                <a:endParaRPr lang="en-US" sz="33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defTabSz="2612212"/>
                <a:endParaRPr lang="en-US" sz="33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algn="ctr"/>
                <a:r>
                  <a:rPr lang="en-US" sz="3300" b="1" dirty="0" smtClean="0">
                    <a:solidFill>
                      <a:schemeClr val="bg1"/>
                    </a:solidFill>
                    <a:latin typeface="Trebuchet MS" pitchFamily="34" charset="0"/>
                  </a:rPr>
                  <a:t>Using the template</a:t>
                </a:r>
                <a:endParaRPr lang="en-US" sz="3300" b="1" baseline="0" dirty="0" smtClean="0">
                  <a:solidFill>
                    <a:schemeClr val="bg1"/>
                  </a:solidFill>
                  <a:latin typeface="Trebuchet MS" pitchFamily="34" charset="0"/>
                </a:endParaRPr>
              </a:p>
              <a:p>
                <a:pPr algn="ctr"/>
                <a:endParaRPr lang="en-US" sz="27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marL="0" marR="0" indent="0" algn="l" defTabSz="26122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700" b="1" dirty="0" smtClean="0">
                    <a:solidFill>
                      <a:srgbClr val="FFFF00"/>
                    </a:solidFill>
                    <a:latin typeface="Trebuchet MS" pitchFamily="34" charset="0"/>
                  </a:rPr>
                  <a:t>Verifying the quality of your graphics</a:t>
                </a:r>
              </a:p>
              <a:p>
                <a:pPr defTabSz="2612212"/>
                <a:r>
                  <a:rPr lang="en-US" sz="2700" dirty="0" smtClean="0">
                    <a:latin typeface="Trebuchet MS" pitchFamily="34" charset="0"/>
                  </a:rPr>
                  <a:t>Go to the </a:t>
                </a:r>
                <a:r>
                  <a:rPr lang="en-US" sz="2700" baseline="0" dirty="0" smtClean="0">
                    <a:latin typeface="Trebuchet MS" pitchFamily="34" charset="0"/>
                  </a:rPr>
                  <a:t>VIEW menu and click on ZOOM to set your preferred magnification. This template is at 100% the size of the final poster. All text and graphics will be printed at 100% their size. To see what your poster will look like when printed, set the zoom to 100% and evaluate the quality of all your graphics before you submit your poster for printing.</a:t>
                </a:r>
                <a:br>
                  <a:rPr lang="en-US" sz="2700" baseline="0" dirty="0" smtClean="0">
                    <a:latin typeface="Trebuchet MS" pitchFamily="34" charset="0"/>
                  </a:rPr>
                </a:br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="1" dirty="0" smtClean="0">
                    <a:solidFill>
                      <a:srgbClr val="FFFF00"/>
                    </a:solidFill>
                    <a:latin typeface="Trebuchet MS" pitchFamily="34" charset="0"/>
                  </a:rPr>
                  <a:t>Using the placeholders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To add text to this template click inside a placeholder and type in or paste your text. To move a placeholder, click on it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once</a:t>
                </a:r>
                <a:r>
                  <a:rPr lang="en-US" sz="2700" baseline="0" dirty="0" smtClean="0">
                    <a:latin typeface="Trebuchet MS" pitchFamily="34" charset="0"/>
                  </a:rPr>
                  <a:t> (to select it), place your cursor on its frame and your cursor will change to this symbol:         Then, click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once</a:t>
                </a:r>
                <a:r>
                  <a:rPr lang="en-US" sz="2700" baseline="0" dirty="0" smtClean="0">
                    <a:latin typeface="Trebuchet MS" pitchFamily="34" charset="0"/>
                  </a:rPr>
                  <a:t> and drag it to its new location where you can resize it as needed. Additional placeholders can be found on the left side of this template.</a:t>
                </a:r>
              </a:p>
              <a:p>
                <a:pPr defTabSz="2612212"/>
                <a:endParaRPr lang="en-US" sz="2700" b="1" baseline="0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defTabSz="2612212"/>
                <a:r>
                  <a:rPr lang="en-US" sz="2700" b="1" baseline="0" dirty="0" smtClean="0">
                    <a:solidFill>
                      <a:srgbClr val="FFFF00"/>
                    </a:solidFill>
                    <a:latin typeface="Trebuchet MS" pitchFamily="34" charset="0"/>
                  </a:rPr>
                  <a:t>Modifying the layout</a:t>
                </a:r>
              </a:p>
              <a:p>
                <a:pPr defTabSz="2612212"/>
                <a:r>
                  <a:rPr lang="en-US" sz="2700" dirty="0" smtClean="0">
                    <a:latin typeface="Trebuchet MS" pitchFamily="34" charset="0"/>
                  </a:rPr>
                  <a:t>This template has four</a:t>
                </a:r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different column layouts. </a:t>
                </a:r>
              </a:p>
              <a:p>
                <a:pPr defTabSz="2612212"/>
                <a:r>
                  <a:rPr lang="en-US" sz="2700" u="sng" baseline="0" dirty="0" smtClean="0">
                    <a:latin typeface="Trebuchet MS" pitchFamily="34" charset="0"/>
                  </a:rPr>
                  <a:t>Right-click</a:t>
                </a:r>
                <a:r>
                  <a:rPr lang="en-US" sz="2700" baseline="0" dirty="0" smtClean="0">
                    <a:latin typeface="Trebuchet MS" pitchFamily="34" charset="0"/>
                  </a:rPr>
                  <a:t> your mouse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on the background and 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click on “Layout” to see 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the layout options.</a:t>
                </a:r>
                <a:endParaRPr lang="en-US" sz="2700" dirty="0" smtClean="0">
                  <a:latin typeface="Trebuchet MS" pitchFamily="34" charset="0"/>
                </a:endParaRPr>
              </a:p>
              <a:p>
                <a:pPr marL="0" marR="0" indent="0" algn="l" defTabSz="26122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2700" baseline="0" dirty="0" smtClean="0">
                    <a:latin typeface="Trebuchet MS" pitchFamily="34" charset="0"/>
                  </a:rPr>
                  <a:t>The columns in the provided layouts are fixed in the slide background  and can be modified only by going to VIEW and then SLIDE MASTER.</a:t>
                </a:r>
              </a:p>
              <a:p>
                <a:pPr marL="0" marR="0" indent="0" algn="l" defTabSz="2612212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="1" baseline="0" dirty="0" smtClean="0">
                    <a:solidFill>
                      <a:srgbClr val="FFFF00"/>
                    </a:solidFill>
                    <a:latin typeface="Trebuchet MS" pitchFamily="34" charset="0"/>
                  </a:rPr>
                  <a:t>Importing text and graphics from external sources</a:t>
                </a:r>
              </a:p>
              <a:p>
                <a:pPr defTabSz="2612212"/>
                <a:r>
                  <a:rPr lang="en-US" sz="2700" b="1" u="sng" baseline="0" dirty="0" smtClean="0">
                    <a:latin typeface="Trebuchet MS" pitchFamily="34" charset="0"/>
                  </a:rPr>
                  <a:t>TEXT: </a:t>
                </a:r>
                <a:r>
                  <a:rPr lang="en-US" sz="2700" baseline="0" dirty="0" smtClean="0">
                    <a:latin typeface="Trebuchet MS" pitchFamily="34" charset="0"/>
                  </a:rPr>
                  <a:t>Paste or type your text into a pre-existing placeholder or drag in a new placeholder from the left side of the template. Move it anywhere as needed. PLEASE USE TEXT SPARINGLY.</a:t>
                </a:r>
              </a:p>
              <a:p>
                <a:pPr defTabSz="2612212"/>
                <a:r>
                  <a:rPr lang="en-US" sz="2700" b="1" u="sng" baseline="0" dirty="0" smtClean="0">
                    <a:latin typeface="Trebuchet MS" pitchFamily="34" charset="0"/>
                  </a:rPr>
                  <a:t>PHOTOS: </a:t>
                </a:r>
                <a:r>
                  <a:rPr lang="en-US" sz="2700" baseline="0" dirty="0" smtClean="0">
                    <a:latin typeface="Trebuchet MS" pitchFamily="34" charset="0"/>
                  </a:rPr>
                  <a:t>Drag in a picture placeholder, size it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first</a:t>
                </a:r>
                <a:r>
                  <a:rPr lang="en-US" sz="2700" baseline="0" dirty="0" smtClean="0">
                    <a:latin typeface="Trebuchet MS" pitchFamily="34" charset="0"/>
                  </a:rPr>
                  <a:t>, click in it and insert a photo from the menu.</a:t>
                </a:r>
              </a:p>
              <a:p>
                <a:pPr defTabSz="2612212"/>
                <a:r>
                  <a:rPr lang="en-US" sz="2700" b="1" u="sng" baseline="0" dirty="0" smtClean="0">
                    <a:latin typeface="Trebuchet MS" pitchFamily="34" charset="0"/>
                  </a:rPr>
                  <a:t>TABLES: </a:t>
                </a:r>
                <a:r>
                  <a:rPr lang="en-US" sz="2700" baseline="0" dirty="0" smtClean="0">
                    <a:latin typeface="Trebuchet MS" pitchFamily="34" charset="0"/>
                  </a:rPr>
                  <a:t>You can copy and paste a table from an external document onto this poster template. To adjust  the way the text fits within the cells of a table that has been pasted, </a:t>
                </a:r>
                <a:r>
                  <a:rPr lang="en-US" sz="2700" u="sng" baseline="0" dirty="0" smtClean="0">
                    <a:latin typeface="Trebuchet MS" pitchFamily="34" charset="0"/>
                  </a:rPr>
                  <a:t>right-click</a:t>
                </a:r>
                <a:r>
                  <a:rPr lang="en-US" sz="2700" baseline="0" dirty="0" smtClean="0">
                    <a:latin typeface="Trebuchet MS" pitchFamily="34" charset="0"/>
                  </a:rPr>
                  <a:t> on the table, click FORMAT SHAPE  then click on TEXT BOX and change the INTERNAL MARGIN values to 0.25</a:t>
                </a:r>
              </a:p>
              <a:p>
                <a:pPr defTabSz="2612212"/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r>
                  <a:rPr lang="en-US" sz="2700" b="1" baseline="0" dirty="0" smtClean="0">
                    <a:solidFill>
                      <a:srgbClr val="FFFF00"/>
                    </a:solidFill>
                    <a:latin typeface="Trebuchet MS" pitchFamily="34" charset="0"/>
                  </a:rPr>
                  <a:t>Modifying the color scheme</a:t>
                </a:r>
              </a:p>
              <a:p>
                <a:pPr defTabSz="2612212"/>
                <a:r>
                  <a:rPr lang="en-US" sz="2700" baseline="0" dirty="0" smtClean="0">
                    <a:latin typeface="Trebuchet MS" pitchFamily="34" charset="0"/>
                  </a:rPr>
                  <a:t>Please do not use the “Design” menu to change the color scheme. If you elect to use color in your poster, insert shapes and lines accordingly. Please use well-coordinated, complimentary colors that allow your data and text to be seen clearly from at least 3 feet away. </a:t>
                </a:r>
              </a:p>
              <a:p>
                <a:pPr defTabSz="2612212"/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2612212"/>
                <a:endParaRPr lang="en-US" sz="2700" baseline="0" dirty="0" smtClean="0">
                  <a:latin typeface="Trebuchet MS" pitchFamily="34" charset="0"/>
                </a:endParaRPr>
              </a:p>
              <a:p>
                <a:pPr defTabSz="3657536"/>
                <a:endParaRPr lang="en-US" sz="1700" baseline="0" dirty="0" smtClean="0">
                  <a:latin typeface="Trebuchet MS" pitchFamily="34" charset="0"/>
                </a:endParaRPr>
              </a:p>
              <a:p>
                <a:pPr defTabSz="3657536"/>
                <a:endParaRPr lang="en-US" sz="1700" dirty="0" smtClean="0">
                  <a:latin typeface="Trebuchet MS" pitchFamily="34" charset="0"/>
                </a:endParaRPr>
              </a:p>
              <a:p>
                <a:pPr algn="ctr"/>
                <a:endParaRPr lang="en-US" sz="1700" b="1" dirty="0" smtClean="0">
                  <a:solidFill>
                    <a:schemeClr val="bg1"/>
                  </a:solidFill>
                  <a:latin typeface="Trebuchet MS" pitchFamily="34" charset="0"/>
                </a:endParaRPr>
              </a:p>
              <a:p>
                <a:pPr defTabSz="3657536"/>
                <a:endParaRPr lang="en-US" sz="1700" b="1" dirty="0" smtClean="0">
                  <a:solidFill>
                    <a:srgbClr val="FFFF00"/>
                  </a:solidFill>
                  <a:latin typeface="Trebuchet MS" pitchFamily="34" charset="0"/>
                </a:endParaRPr>
              </a:p>
              <a:p>
                <a:pPr algn="ctr"/>
                <a:endParaRPr lang="en-US" sz="2700" b="1" dirty="0">
                  <a:latin typeface="Trebuchet MS" pitchFamily="34" charset="0"/>
                </a:endParaRPr>
              </a:p>
            </p:txBody>
          </p:sp>
          <p:pic>
            <p:nvPicPr>
              <p:cNvPr id="48" name="Picture 2"/>
              <p:cNvPicPr>
                <a:picLocks noChangeAspect="1" noChangeArrowheads="1"/>
              </p:cNvPicPr>
              <p:nvPr/>
            </p:nvPicPr>
            <p:blipFill>
              <a:blip r:embed="rId6" cstate="print"/>
              <a:srcRect/>
              <a:stretch>
                <a:fillRect/>
              </a:stretch>
            </p:blipFill>
            <p:spPr bwMode="auto">
              <a:xfrm>
                <a:off x="49250647" y="15525143"/>
                <a:ext cx="4741366" cy="305818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</p:pic>
          <p:pic>
            <p:nvPicPr>
              <p:cNvPr id="49" name="Picture 2"/>
              <p:cNvPicPr>
                <a:picLocks noChangeAspect="1" noChangeArrowheads="1"/>
              </p:cNvPicPr>
              <p:nvPr/>
            </p:nvPicPr>
            <p:blipFill>
              <a:blip r:embed="rId7" cstate="print"/>
              <a:srcRect/>
              <a:stretch>
                <a:fillRect/>
              </a:stretch>
            </p:blipFill>
            <p:spPr bwMode="auto">
              <a:xfrm>
                <a:off x="47342926" y="13118821"/>
                <a:ext cx="590550" cy="438150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</p:spPr>
          </p:pic>
        </p:grpSp>
        <p:cxnSp>
          <p:nvCxnSpPr>
            <p:cNvPr id="45" name="Straight Connector 44"/>
            <p:cNvCxnSpPr/>
            <p:nvPr userDrawn="1"/>
          </p:nvCxnSpPr>
          <p:spPr>
            <a:xfrm>
              <a:off x="44254028" y="4841856"/>
              <a:ext cx="10018560" cy="1607"/>
            </a:xfrm>
            <a:prstGeom prst="line">
              <a:avLst/>
            </a:prstGeom>
            <a:ln>
              <a:solidFill>
                <a:schemeClr val="bg1">
                  <a:lumMod val="9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" name="Rounded Rectangle 19"/>
          <p:cNvSpPr/>
          <p:nvPr/>
        </p:nvSpPr>
        <p:spPr>
          <a:xfrm>
            <a:off x="768615" y="4381500"/>
            <a:ext cx="8375385" cy="22280563"/>
          </a:xfrm>
          <a:prstGeom prst="roundRect">
            <a:avLst>
              <a:gd name="adj" fmla="val 5862"/>
            </a:avLst>
          </a:prstGeom>
          <a:noFill/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7" name="Rounded Rectangle 26"/>
          <p:cNvSpPr/>
          <p:nvPr/>
        </p:nvSpPr>
        <p:spPr>
          <a:xfrm>
            <a:off x="27432000" y="4381500"/>
            <a:ext cx="8375385" cy="22280563"/>
          </a:xfrm>
          <a:prstGeom prst="roundRect">
            <a:avLst>
              <a:gd name="adj" fmla="val 5862"/>
            </a:avLst>
          </a:prstGeom>
          <a:noFill/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  <p:sp>
        <p:nvSpPr>
          <p:cNvPr id="28" name="Rounded Rectangle 27"/>
          <p:cNvSpPr/>
          <p:nvPr/>
        </p:nvSpPr>
        <p:spPr>
          <a:xfrm>
            <a:off x="9652662" y="4389438"/>
            <a:ext cx="17270678" cy="22280563"/>
          </a:xfrm>
          <a:prstGeom prst="roundRect">
            <a:avLst>
              <a:gd name="adj" fmla="val 2853"/>
            </a:avLst>
          </a:prstGeom>
          <a:noFill/>
          <a:ln>
            <a:solidFill>
              <a:schemeClr val="accent5">
                <a:lumMod val="50000"/>
                <a:alpha val="58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6197" tIns="38098" rIns="76197" bIns="38098"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timing>
    <p:tnLst>
      <p:par>
        <p:cTn id="1" dur="indefinite" restart="never" nodeType="tmRoot"/>
      </p:par>
    </p:tnLst>
  </p:timing>
  <p:txStyles>
    <p:titleStyle>
      <a:lvl1pPr algn="ctr" defTabSz="3657270" rtl="0" eaLnBrk="1" latinLnBrk="0" hangingPunct="1">
        <a:spcBef>
          <a:spcPct val="0"/>
        </a:spcBef>
        <a:buNone/>
        <a:defRPr sz="7300" kern="1200">
          <a:solidFill>
            <a:schemeClr val="bg1"/>
          </a:solidFill>
          <a:latin typeface="Trebuchet MS" pitchFamily="34" charset="0"/>
          <a:ea typeface="+mj-ea"/>
          <a:cs typeface="+mj-cs"/>
        </a:defRPr>
      </a:lvl1pPr>
    </p:titleStyle>
    <p:bodyStyle>
      <a:lvl1pPr marL="1371477" indent="-1371477" algn="l" defTabSz="3657270" rtl="0" eaLnBrk="1" latinLnBrk="0" hangingPunct="1">
        <a:spcBef>
          <a:spcPct val="20000"/>
        </a:spcBef>
        <a:buFont typeface="Arial" pitchFamily="34" charset="0"/>
        <a:buChar char="•"/>
        <a:defRPr sz="12800" kern="1200">
          <a:solidFill>
            <a:schemeClr val="tx1"/>
          </a:solidFill>
          <a:latin typeface="+mn-lt"/>
          <a:ea typeface="+mn-ea"/>
          <a:cs typeface="+mn-cs"/>
        </a:defRPr>
      </a:lvl1pPr>
      <a:lvl2pPr marL="2971533" indent="-1142897" algn="l" defTabSz="3657270" rtl="0" eaLnBrk="1" latinLnBrk="0" hangingPunct="1">
        <a:spcBef>
          <a:spcPct val="20000"/>
        </a:spcBef>
        <a:buFont typeface="Arial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2pPr>
      <a:lvl3pPr marL="4571589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97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225" indent="-914318" algn="l" defTabSz="3657270" rtl="0" eaLnBrk="1" latinLnBrk="0" hangingPunct="1">
        <a:spcBef>
          <a:spcPct val="20000"/>
        </a:spcBef>
        <a:buFont typeface="Arial" pitchFamily="34" charset="0"/>
        <a:buChar char="–"/>
        <a:defRPr sz="8000" kern="1200">
          <a:solidFill>
            <a:schemeClr val="tx1"/>
          </a:solidFill>
          <a:latin typeface="+mn-lt"/>
          <a:ea typeface="+mn-ea"/>
          <a:cs typeface="+mn-cs"/>
        </a:defRPr>
      </a:lvl4pPr>
      <a:lvl5pPr marL="8228859" indent="-914318" algn="l" defTabSz="3657270" rtl="0" eaLnBrk="1" latinLnBrk="0" hangingPunct="1">
        <a:spcBef>
          <a:spcPct val="20000"/>
        </a:spcBef>
        <a:buFont typeface="Arial" pitchFamily="34" charset="0"/>
        <a:buChar char="»"/>
        <a:defRPr sz="8000" kern="1200">
          <a:solidFill>
            <a:schemeClr val="tx1"/>
          </a:solidFill>
          <a:latin typeface="+mn-lt"/>
          <a:ea typeface="+mn-ea"/>
          <a:cs typeface="+mn-cs"/>
        </a:defRPr>
      </a:lvl5pPr>
      <a:lvl6pPr marL="10057495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6pPr>
      <a:lvl7pPr marL="11886130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7pPr>
      <a:lvl8pPr marL="13714766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8pPr>
      <a:lvl9pPr marL="15543401" indent="-914318" algn="l" defTabSz="3657270" rtl="0" eaLnBrk="1" latinLnBrk="0" hangingPunct="1">
        <a:spcBef>
          <a:spcPct val="20000"/>
        </a:spcBef>
        <a:buFont typeface="Arial" pitchFamily="34" charset="0"/>
        <a:buChar char="•"/>
        <a:defRPr sz="8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1pPr>
      <a:lvl2pPr marL="1828636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2pPr>
      <a:lvl3pPr marL="3657270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3pPr>
      <a:lvl4pPr marL="5485906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4pPr>
      <a:lvl5pPr marL="7314542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3178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6pPr>
      <a:lvl7pPr marL="10971814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7pPr>
      <a:lvl8pPr marL="12800448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8pPr>
      <a:lvl9pPr marL="14629084" algn="l" defTabSz="3657270" rtl="0" eaLnBrk="1" latinLnBrk="0" hangingPunct="1">
        <a:defRPr sz="7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4294967295"/>
          </p:nvPr>
        </p:nvSpPr>
        <p:spPr>
          <a:xfrm>
            <a:off x="-8678862" y="15438728"/>
            <a:ext cx="8375385" cy="628371"/>
          </a:xfrm>
          <a:prstGeom prst="rect">
            <a:avLst/>
          </a:prstGeom>
        </p:spPr>
        <p:txBody>
          <a:bodyPr/>
          <a:lstStyle/>
          <a:p>
            <a:endParaRPr lang="en-US" sz="4400" dirty="0">
              <a:latin typeface="Arial"/>
              <a:cs typeface="Arial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24"/>
          </p:nvPr>
        </p:nvSpPr>
        <p:spPr>
          <a:xfrm>
            <a:off x="26863131" y="24023557"/>
            <a:ext cx="9251602" cy="2748410"/>
          </a:xfrm>
        </p:spPr>
        <p:txBody>
          <a:bodyPr/>
          <a:lstStyle/>
          <a:p>
            <a:pPr algn="ctr"/>
            <a:r>
              <a:rPr lang="en-US" sz="4000" b="1" dirty="0" smtClean="0"/>
              <a:t>Acknowledgements</a:t>
            </a:r>
          </a:p>
          <a:p>
            <a:pPr algn="just"/>
            <a:r>
              <a:rPr lang="en-US" sz="3200" dirty="0" smtClean="0"/>
              <a:t>This work was funded </a:t>
            </a:r>
            <a:r>
              <a:rPr lang="en-US" sz="3200" dirty="0"/>
              <a:t>by the </a:t>
            </a:r>
            <a:r>
              <a:rPr lang="en-US" sz="3200" dirty="0" smtClean="0"/>
              <a:t>National Science Foundation STC </a:t>
            </a:r>
            <a:r>
              <a:rPr lang="en-US" sz="3200" dirty="0"/>
              <a:t>award number </a:t>
            </a:r>
            <a:r>
              <a:rPr lang="en-US" sz="3200" dirty="0" smtClean="0"/>
              <a:t>1231306.</a:t>
            </a:r>
          </a:p>
          <a:p>
            <a:pPr algn="just"/>
            <a:endParaRPr lang="en-US" sz="3600" dirty="0"/>
          </a:p>
        </p:txBody>
      </p:sp>
      <p:sp>
        <p:nvSpPr>
          <p:cNvPr id="13" name="Picture Placeholder 12"/>
          <p:cNvSpPr>
            <a:spLocks noGrp="1"/>
          </p:cNvSpPr>
          <p:nvPr>
            <p:ph type="pic" sz="quarter" idx="115"/>
          </p:nvPr>
        </p:nvSpPr>
        <p:spPr>
          <a:xfrm>
            <a:off x="-7772400" y="22134941"/>
            <a:ext cx="6591299" cy="4033425"/>
          </a:xfrm>
        </p:spPr>
      </p:sp>
      <p:sp>
        <p:nvSpPr>
          <p:cNvPr id="21" name="Picture Placeholder 20"/>
          <p:cNvSpPr>
            <a:spLocks noGrp="1"/>
          </p:cNvSpPr>
          <p:nvPr>
            <p:ph type="pic" sz="quarter" idx="133"/>
          </p:nvPr>
        </p:nvSpPr>
        <p:spPr>
          <a:xfrm>
            <a:off x="-7772400" y="22079908"/>
            <a:ext cx="6591299" cy="4033425"/>
          </a:xfrm>
        </p:spPr>
      </p:sp>
      <p:sp>
        <p:nvSpPr>
          <p:cNvPr id="24" name="Text Placeholder 23"/>
          <p:cNvSpPr>
            <a:spLocks noGrp="1"/>
          </p:cNvSpPr>
          <p:nvPr>
            <p:ph type="body" sz="quarter" idx="136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7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quarter" idx="138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27" name="Text Placeholder 26"/>
          <p:cNvSpPr>
            <a:spLocks noGrp="1"/>
          </p:cNvSpPr>
          <p:nvPr>
            <p:ph type="body" sz="quarter" idx="139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28" name="Text Placeholder 27"/>
          <p:cNvSpPr>
            <a:spLocks noGrp="1"/>
          </p:cNvSpPr>
          <p:nvPr>
            <p:ph type="body" sz="quarter" idx="140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Text Placeholder 28"/>
          <p:cNvSpPr>
            <a:spLocks noGrp="1"/>
          </p:cNvSpPr>
          <p:nvPr>
            <p:ph type="body" sz="quarter" idx="141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sz="quarter" idx="142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sz="quarter" idx="143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Text Placeholder 31"/>
          <p:cNvSpPr>
            <a:spLocks noGrp="1"/>
          </p:cNvSpPr>
          <p:nvPr>
            <p:ph type="body" sz="quarter" idx="144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Text Placeholder 32"/>
          <p:cNvSpPr>
            <a:spLocks noGrp="1"/>
          </p:cNvSpPr>
          <p:nvPr>
            <p:ph type="body" sz="quarter" idx="145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Text Placeholder 33"/>
          <p:cNvSpPr>
            <a:spLocks noGrp="1"/>
          </p:cNvSpPr>
          <p:nvPr>
            <p:ph type="body" sz="quarter" idx="146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Text Placeholder 34"/>
          <p:cNvSpPr>
            <a:spLocks noGrp="1"/>
          </p:cNvSpPr>
          <p:nvPr>
            <p:ph type="body" sz="quarter" idx="147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48"/>
          </p:nvPr>
        </p:nvSpPr>
        <p:spPr>
          <a:xfrm>
            <a:off x="-8678862" y="15438728"/>
            <a:ext cx="8375385" cy="628371"/>
          </a:xfrm>
        </p:spPr>
        <p:txBody>
          <a:bodyPr/>
          <a:lstStyle/>
          <a:p>
            <a:endParaRPr lang="en-US" dirty="0">
              <a:latin typeface="Arial"/>
              <a:cs typeface="Arial"/>
            </a:endParaRPr>
          </a:p>
        </p:txBody>
      </p:sp>
      <p:sp>
        <p:nvSpPr>
          <p:cNvPr id="37" name="Text Placeholder 36"/>
          <p:cNvSpPr>
            <a:spLocks noGrp="1"/>
          </p:cNvSpPr>
          <p:nvPr>
            <p:ph type="body" sz="quarter" idx="150"/>
          </p:nvPr>
        </p:nvSpPr>
        <p:spPr>
          <a:xfrm>
            <a:off x="6032500" y="2664148"/>
            <a:ext cx="24336375" cy="1066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8" name="Text Placeholder 37"/>
          <p:cNvSpPr>
            <a:spLocks noGrp="1"/>
          </p:cNvSpPr>
          <p:nvPr>
            <p:ph type="body" sz="quarter" idx="151"/>
          </p:nvPr>
        </p:nvSpPr>
        <p:spPr>
          <a:xfrm>
            <a:off x="6032500" y="1813804"/>
            <a:ext cx="24336375" cy="818594"/>
          </a:xfrm>
        </p:spPr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39" name="Text Placeholder 38"/>
          <p:cNvSpPr>
            <a:spLocks noGrp="1"/>
          </p:cNvSpPr>
          <p:nvPr>
            <p:ph type="body" sz="quarter" idx="153"/>
          </p:nvPr>
        </p:nvSpPr>
        <p:spPr>
          <a:xfrm>
            <a:off x="6032500" y="0"/>
            <a:ext cx="24336375" cy="1321285"/>
          </a:xfrm>
        </p:spPr>
        <p:txBody>
          <a:bodyPr>
            <a:normAutofit/>
          </a:bodyPr>
          <a:lstStyle/>
          <a:p>
            <a:r>
              <a:rPr lang="en-US" sz="8000" dirty="0" smtClean="0"/>
              <a:t> Click Here to Add Title</a:t>
            </a:r>
            <a:endParaRPr lang="en-US" sz="8000" dirty="0"/>
          </a:p>
        </p:txBody>
      </p:sp>
      <p:sp>
        <p:nvSpPr>
          <p:cNvPr id="40" name="Picture Placeholder 39"/>
          <p:cNvSpPr>
            <a:spLocks noGrp="1"/>
          </p:cNvSpPr>
          <p:nvPr>
            <p:ph type="pic" sz="quarter" idx="15"/>
          </p:nvPr>
        </p:nvSpPr>
        <p:spPr>
          <a:xfrm>
            <a:off x="32029400" y="766054"/>
            <a:ext cx="3683000" cy="2095500"/>
          </a:xfrm>
        </p:spPr>
      </p:sp>
      <p:pic>
        <p:nvPicPr>
          <p:cNvPr id="41" name="Picture 40" descr="nsf1v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947552" y="25790108"/>
            <a:ext cx="1268781" cy="1268781"/>
          </a:xfrm>
          <a:prstGeom prst="rect">
            <a:avLst/>
          </a:prstGeom>
          <a:noFill/>
        </p:spPr>
      </p:pic>
      <p:sp>
        <p:nvSpPr>
          <p:cNvPr id="43" name="TextBox 42"/>
          <p:cNvSpPr txBox="1"/>
          <p:nvPr/>
        </p:nvSpPr>
        <p:spPr>
          <a:xfrm>
            <a:off x="-8505375" y="18510887"/>
            <a:ext cx="7870358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dirty="0" smtClean="0">
                <a:latin typeface="Arial"/>
                <a:cs typeface="Arial"/>
              </a:rPr>
              <a:t>Text Placeholder</a:t>
            </a:r>
            <a:endParaRPr lang="en-US" sz="32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ioXFEL_Poster_Template_21Apr14">
  <a:themeElements>
    <a:clrScheme name="Breeze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7EB606"/>
      </a:accent5>
      <a:accent6>
        <a:srgbClr val="C00000"/>
      </a:accent6>
      <a:hlink>
        <a:srgbClr val="7030A0"/>
      </a:hlink>
      <a:folHlink>
        <a:srgbClr val="00B0F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6x48-Template-V2b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Classic 3 Column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BioXFEL_Poster_Template_21Apr14</Template>
  <TotalTime>4324</TotalTime>
  <Words>23</Words>
  <Application>Microsoft Office PowerPoint</Application>
  <PresentationFormat>Custom</PresentationFormat>
  <Paragraphs>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BioXFEL_Poster_Template_21Apr14</vt:lpstr>
      <vt:lpstr>36x48-Template-V2b</vt:lpstr>
      <vt:lpstr>1_Classic 3 Columns</vt:lpstr>
      <vt:lpstr>2_Classic 3 Columns</vt:lpstr>
      <vt:lpstr>Slide 1</vt:lpstr>
    </vt:vector>
  </TitlesOfParts>
  <Company>Hauptman-Woodward Medical Research Institute</Company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BioXFEL Poster Template</dc:title>
  <dc:creator>Bauer</dc:creator>
  <dc:description>This template is the property of PosterPresentations.com. Call us if you need help with this poster template._x000d_
1-866-649-3004           _x000d_
 (c)PosterPresentations.com</dc:description>
  <cp:lastModifiedBy>euppington</cp:lastModifiedBy>
  <cp:revision>15</cp:revision>
  <dcterms:created xsi:type="dcterms:W3CDTF">2014-04-22T16:07:51Z</dcterms:created>
  <dcterms:modified xsi:type="dcterms:W3CDTF">2015-11-20T15:10:36Z</dcterms:modified>
</cp:coreProperties>
</file>