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50" r:id="rId2"/>
    <p:sldMasterId id="2147483657" r:id="rId3"/>
    <p:sldMasterId id="2147483665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36576000" cy="27432000"/>
  <p:notesSz cx="7010400" cy="9296400"/>
  <p:defaultTextStyle>
    <a:defPPr>
      <a:defRPr lang="en-US"/>
    </a:defPPr>
    <a:lvl1pPr marL="0" algn="l" defTabSz="365712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563" algn="l" defTabSz="365712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124" algn="l" defTabSz="365712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5686" algn="l" defTabSz="365712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4249" algn="l" defTabSz="365712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2813" algn="l" defTabSz="365712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1375" algn="l" defTabSz="365712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99936" algn="l" defTabSz="365712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28499" algn="l" defTabSz="365712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5" userDrawn="1">
          <p15:clr>
            <a:srgbClr val="A4A3A4"/>
          </p15:clr>
        </p15:guide>
        <p15:guide id="2" orient="horz" pos="240" userDrawn="1">
          <p15:clr>
            <a:srgbClr val="A4A3A4"/>
          </p15:clr>
        </p15:guide>
        <p15:guide id="3" orient="horz" pos="1680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484" userDrawn="1">
          <p15:clr>
            <a:srgbClr val="A4A3A4"/>
          </p15:clr>
        </p15:guide>
        <p15:guide id="6" pos="225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F80"/>
    <a:srgbClr val="1771A3"/>
    <a:srgbClr val="23A1C9"/>
    <a:srgbClr val="257284"/>
    <a:srgbClr val="121AB8"/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63" autoAdjust="0"/>
    <p:restoredTop sz="96115" autoAdjust="0"/>
  </p:normalViewPr>
  <p:slideViewPr>
    <p:cSldViewPr snapToGrid="0" snapToObjects="1" showGuides="1">
      <p:cViewPr varScale="1">
        <p:scale>
          <a:sx n="29" d="100"/>
          <a:sy n="29" d="100"/>
        </p:scale>
        <p:origin x="534" y="126"/>
      </p:cViewPr>
      <p:guideLst>
        <p:guide orient="horz" pos="2765"/>
        <p:guide orient="horz" pos="240"/>
        <p:guide orient="horz" pos="16800"/>
        <p:guide orient="horz"/>
        <p:guide pos="484"/>
        <p:guide pos="22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73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712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8563" algn="l" defTabSz="365712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7124" algn="l" defTabSz="365712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5686" algn="l" defTabSz="365712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4249" algn="l" defTabSz="365712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2813" algn="l" defTabSz="365712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1375" algn="l" defTabSz="365712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799936" algn="l" defTabSz="365712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28499" algn="l" defTabSz="3657124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53490" y="53154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8619" y="4623959"/>
            <a:ext cx="8374063" cy="628371"/>
          </a:xfrm>
          <a:prstGeom prst="rect">
            <a:avLst/>
          </a:prstGeom>
          <a:noFill/>
        </p:spPr>
        <p:txBody>
          <a:bodyPr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68617" y="1184376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655971" y="5315402"/>
            <a:ext cx="8374062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655973" y="4623959"/>
            <a:ext cx="8374063" cy="628371"/>
          </a:xfrm>
          <a:prstGeom prst="rect">
            <a:avLst/>
          </a:prstGeom>
          <a:noFill/>
        </p:spPr>
        <p:txBody>
          <a:bodyPr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8548616" y="5315402"/>
            <a:ext cx="8374062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8542000" y="4623959"/>
            <a:ext cx="8382000" cy="628371"/>
          </a:xfrm>
          <a:prstGeom prst="rect">
            <a:avLst/>
          </a:prstGeom>
          <a:noFill/>
        </p:spPr>
        <p:txBody>
          <a:bodyPr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7428357" y="4623959"/>
            <a:ext cx="837251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7428357" y="5315402"/>
            <a:ext cx="8372515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7428357" y="11893950"/>
            <a:ext cx="837251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7428356" y="12509503"/>
            <a:ext cx="837670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7428357" y="21398223"/>
            <a:ext cx="837251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7428356" y="22027873"/>
            <a:ext cx="837670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753490" y="12459628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8673569" y="177165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8673569" y="177165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8673569" y="177165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8673569" y="177165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8673569" y="177165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8673569" y="177165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8673569" y="177165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8673569" y="177165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8673569" y="177165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8673569" y="17716502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772400" y="21094701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8673568" y="1524000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032501" y="2317750"/>
            <a:ext cx="24336375" cy="1066800"/>
          </a:xfrm>
          <a:prstGeom prst="rect">
            <a:avLst/>
          </a:prstGeom>
        </p:spPr>
        <p:txBody>
          <a:bodyPr lIns="76197" tIns="38098" rIns="76197" bIns="38098" anchor="ctr">
            <a:normAutofit/>
          </a:bodyPr>
          <a:lstStyle>
            <a:lvl1pPr algn="ctr">
              <a:buFontTx/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032501" y="1467406"/>
            <a:ext cx="24336375" cy="818594"/>
          </a:xfrm>
          <a:prstGeom prst="rect">
            <a:avLst/>
          </a:prstGeom>
        </p:spPr>
        <p:txBody>
          <a:bodyPr lIns="76197" tIns="38098" rIns="76197" bIns="38098" anchor="ctr" anchorCtr="1">
            <a:normAutofit/>
          </a:bodyPr>
          <a:lstStyle>
            <a:lvl1pPr algn="ctr">
              <a:buFontTx/>
              <a:buNone/>
              <a:defRPr sz="50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/>
          </p:nvPr>
        </p:nvSpPr>
        <p:spPr>
          <a:xfrm>
            <a:off x="6032501" y="451679"/>
            <a:ext cx="24336375" cy="977073"/>
          </a:xfrm>
          <a:prstGeom prst="rect">
            <a:avLst/>
          </a:prstGeom>
        </p:spPr>
        <p:txBody>
          <a:bodyPr lIns="76197" tIns="38098" rIns="76197" bIns="38098" anchor="ctr" anchorCtr="1">
            <a:normAutofit/>
          </a:bodyPr>
          <a:lstStyle>
            <a:lvl1pPr algn="ctr"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endParaRPr lang="en-US" dirty="0"/>
          </a:p>
        </p:txBody>
      </p:sp>
      <p:sp>
        <p:nvSpPr>
          <p:cNvPr id="76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" y="952500"/>
            <a:ext cx="3683000" cy="2095500"/>
          </a:xfrm>
          <a:prstGeom prst="rect">
            <a:avLst/>
          </a:prstGeom>
        </p:spPr>
        <p:txBody>
          <a:bodyPr lIns="76194" tIns="38096" rIns="76194" bIns="38096" anchor="ctr"/>
          <a:lstStyle>
            <a:lvl1pPr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53490" y="5246128"/>
            <a:ext cx="11326064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8615" y="4526664"/>
            <a:ext cx="11310938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" y="952500"/>
            <a:ext cx="3683000" cy="2095500"/>
          </a:xfrm>
          <a:prstGeom prst="rect">
            <a:avLst/>
          </a:prstGeom>
        </p:spPr>
        <p:txBody>
          <a:bodyPr lIns="76194" tIns="38096" rIns="76194" bIns="38096" anchor="ctr"/>
          <a:lstStyle>
            <a:lvl1pPr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68616" y="15200399"/>
            <a:ext cx="11327387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85067" y="14507692"/>
            <a:ext cx="11310938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2628563" y="17995903"/>
            <a:ext cx="11309612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628563" y="17283054"/>
            <a:ext cx="11309612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2635179" y="5246128"/>
            <a:ext cx="11309612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28566" y="4526664"/>
            <a:ext cx="11316229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496451" y="4526664"/>
            <a:ext cx="11313358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4496451" y="5246128"/>
            <a:ext cx="11313358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4496451" y="14480936"/>
            <a:ext cx="11313358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4492260" y="15131126"/>
            <a:ext cx="11317551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4496451" y="21538049"/>
            <a:ext cx="11313358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4496453" y="22188240"/>
            <a:ext cx="11317551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1589049" y="14193506"/>
            <a:ext cx="11308080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58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032501" y="2317750"/>
            <a:ext cx="24336375" cy="1066800"/>
          </a:xfrm>
          <a:prstGeom prst="rect">
            <a:avLst/>
          </a:prstGeom>
        </p:spPr>
        <p:txBody>
          <a:bodyPr lIns="76197" tIns="38098" rIns="76197" bIns="38098" anchor="ctr">
            <a:normAutofit/>
          </a:bodyPr>
          <a:lstStyle>
            <a:lvl1pPr algn="ctr">
              <a:buFontTx/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5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032501" y="1467406"/>
            <a:ext cx="24336375" cy="818594"/>
          </a:xfrm>
          <a:prstGeom prst="rect">
            <a:avLst/>
          </a:prstGeom>
        </p:spPr>
        <p:txBody>
          <a:bodyPr lIns="76197" tIns="38098" rIns="76197" bIns="38098" anchor="ctr" anchorCtr="1">
            <a:normAutofit/>
          </a:bodyPr>
          <a:lstStyle>
            <a:lvl1pPr algn="ctr">
              <a:buFontTx/>
              <a:buNone/>
              <a:defRPr sz="50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0" name="Text Placeholder 76"/>
          <p:cNvSpPr>
            <a:spLocks noGrp="1"/>
          </p:cNvSpPr>
          <p:nvPr>
            <p:ph type="body" sz="quarter" idx="153"/>
          </p:nvPr>
        </p:nvSpPr>
        <p:spPr>
          <a:xfrm>
            <a:off x="6032501" y="451679"/>
            <a:ext cx="24336375" cy="977073"/>
          </a:xfrm>
          <a:prstGeom prst="rect">
            <a:avLst/>
          </a:prstGeom>
        </p:spPr>
        <p:txBody>
          <a:bodyPr lIns="76197" tIns="38098" rIns="76197" bIns="38098" anchor="ctr" anchorCtr="1">
            <a:normAutofit/>
          </a:bodyPr>
          <a:lstStyle>
            <a:lvl1pPr algn="ctr"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" y="952500"/>
            <a:ext cx="3683000" cy="2095500"/>
          </a:xfrm>
          <a:prstGeom prst="rect">
            <a:avLst/>
          </a:prstGeom>
        </p:spPr>
        <p:txBody>
          <a:bodyPr lIns="76194" tIns="38096" rIns="76194" bIns="38096" anchor="ctr"/>
          <a:lstStyle>
            <a:lvl1pPr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1608593" y="16990252"/>
            <a:ext cx="11315700" cy="723241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097616" y="20886532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>
              <a:buNone/>
              <a:defRPr sz="3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1589048" y="14193506"/>
            <a:ext cx="11296156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1589049" y="14193506"/>
            <a:ext cx="11308080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58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032501" y="2317750"/>
            <a:ext cx="24336375" cy="1066800"/>
          </a:xfrm>
          <a:prstGeom prst="rect">
            <a:avLst/>
          </a:prstGeom>
        </p:spPr>
        <p:txBody>
          <a:bodyPr lIns="76197" tIns="38098" rIns="76197" bIns="38098" anchor="ctr">
            <a:normAutofit/>
          </a:bodyPr>
          <a:lstStyle>
            <a:lvl1pPr algn="ctr">
              <a:buFontTx/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5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032501" y="1467406"/>
            <a:ext cx="24336375" cy="818594"/>
          </a:xfrm>
          <a:prstGeom prst="rect">
            <a:avLst/>
          </a:prstGeom>
        </p:spPr>
        <p:txBody>
          <a:bodyPr lIns="76197" tIns="38098" rIns="76197" bIns="38098" anchor="ctr" anchorCtr="1">
            <a:normAutofit/>
          </a:bodyPr>
          <a:lstStyle>
            <a:lvl1pPr algn="ctr">
              <a:buFontTx/>
              <a:buNone/>
              <a:defRPr sz="50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0" name="Text Placeholder 76"/>
          <p:cNvSpPr>
            <a:spLocks noGrp="1"/>
          </p:cNvSpPr>
          <p:nvPr>
            <p:ph type="body" sz="quarter" idx="153"/>
          </p:nvPr>
        </p:nvSpPr>
        <p:spPr>
          <a:xfrm>
            <a:off x="6032501" y="451679"/>
            <a:ext cx="24336375" cy="977073"/>
          </a:xfrm>
          <a:prstGeom prst="rect">
            <a:avLst/>
          </a:prstGeom>
        </p:spPr>
        <p:txBody>
          <a:bodyPr lIns="76197" tIns="38098" rIns="76197" bIns="38098" anchor="ctr" anchorCtr="1">
            <a:normAutofit/>
          </a:bodyPr>
          <a:lstStyle>
            <a:lvl1pPr algn="ctr"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6000"/>
            </a:lvl2pPr>
            <a:lvl3pPr>
              <a:buFontTx/>
              <a:buNone/>
              <a:defRPr sz="6000"/>
            </a:lvl3pPr>
            <a:lvl4pPr>
              <a:buFontTx/>
              <a:buNone/>
              <a:defRPr sz="6000"/>
            </a:lvl4pPr>
            <a:lvl5pPr>
              <a:buFontTx/>
              <a:buNone/>
              <a:defRPr sz="6000"/>
            </a:lvl5pPr>
          </a:lstStyle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53490" y="5176854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100">
                <a:latin typeface="Trebuchet MS" pitchFamily="34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8619" y="4457391"/>
            <a:ext cx="8374063" cy="628371"/>
          </a:xfrm>
          <a:prstGeom prst="rect">
            <a:avLst/>
          </a:prstGeom>
          <a:noFill/>
        </p:spPr>
        <p:txBody>
          <a:bodyPr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2165" y="12536469"/>
            <a:ext cx="8382000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100">
                <a:latin typeface="Trebuchet MS" pitchFamily="34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68617" y="11843762"/>
            <a:ext cx="837538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655970" y="5170239"/>
            <a:ext cx="17266707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100">
                <a:latin typeface="Trebuchet MS" pitchFamily="34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655970" y="4457391"/>
            <a:ext cx="17266708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655970" y="18247115"/>
            <a:ext cx="1726670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100">
                <a:latin typeface="Trebuchet MS" pitchFamily="34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655969" y="17562290"/>
            <a:ext cx="17266708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7421281" y="4457391"/>
            <a:ext cx="837251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7421281" y="5176854"/>
            <a:ext cx="8372515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100">
                <a:latin typeface="Trebuchet MS" pitchFamily="34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7421281" y="11893950"/>
            <a:ext cx="837251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7421280" y="12509503"/>
            <a:ext cx="837670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100">
                <a:latin typeface="Trebuchet MS" pitchFamily="34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7421281" y="21391565"/>
            <a:ext cx="8372515" cy="628371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algn="ctr">
              <a:buNone/>
              <a:defRPr sz="3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7421280" y="22030645"/>
            <a:ext cx="837670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285713" indent="-285713">
              <a:buNone/>
              <a:defRPr sz="2100">
                <a:latin typeface="Trebuchet MS" pitchFamily="34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752165" y="14534699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>
              <a:buNone/>
              <a:defRPr sz="2100" baseline="0">
                <a:latin typeface="Showcard Gothic" pitchFamily="82" charset="0"/>
              </a:defRPr>
            </a:lvl1pPr>
            <a:lvl2pPr marL="1238089" indent="-476188">
              <a:defRPr sz="2100">
                <a:latin typeface="Trebuchet MS" pitchFamily="34" charset="0"/>
              </a:defRPr>
            </a:lvl2pPr>
            <a:lvl3pPr marL="1714277" indent="-476188">
              <a:defRPr sz="2100">
                <a:latin typeface="Trebuchet MS" pitchFamily="34" charset="0"/>
              </a:defRPr>
            </a:lvl3pPr>
            <a:lvl4pPr marL="2238085" indent="-523807">
              <a:defRPr sz="2100">
                <a:latin typeface="Trebuchet MS" pitchFamily="34" charset="0"/>
              </a:defRPr>
            </a:lvl4pPr>
            <a:lvl5pPr marL="2619034" indent="-380951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mailto:euppington@hwi.buffaloedu" TargetMode="External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mailto:ahutchinson@hwi.buffalo.edu" TargetMode="External"/><Relationship Id="rId7" Type="http://schemas.openxmlformats.org/officeDocument/2006/relationships/image" Target="../media/image6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mailto:ahutchinson@hwi.buffalo.edu" TargetMode="Externa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mailto:ahutchinson@hwi.buffalo.edu" TargetMode="External"/><Relationship Id="rId7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8668657" y="0"/>
            <a:ext cx="8375385" cy="2743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387" tIns="304772" rIns="152387" bIns="152387" rtlCol="0" anchor="t" anchorCtr="0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QUICK DESIGN</a:t>
            </a:r>
            <a:r>
              <a:rPr lang="en-US" sz="3700" b="1" baseline="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GUIDE</a:t>
            </a:r>
          </a:p>
          <a:p>
            <a:pPr algn="ctr"/>
            <a:r>
              <a:rPr lang="en-US" sz="3300" b="1" dirty="0" smtClean="0">
                <a:solidFill>
                  <a:srgbClr val="FFFF00"/>
                </a:solidFill>
                <a:latin typeface="Futura Medium" charset="0"/>
                <a:ea typeface="Futura Medium" charset="0"/>
                <a:cs typeface="Futura Medium" charset="0"/>
              </a:rPr>
              <a:t>(--THIS SECTION DOES NOT PRINT--)</a:t>
            </a:r>
          </a:p>
          <a:p>
            <a:pPr algn="ctr"/>
            <a:endParaRPr lang="en-US" sz="2700" b="1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r>
              <a:rPr lang="en-US" sz="2700" dirty="0" smtClean="0">
                <a:latin typeface="Futura Medium" charset="0"/>
                <a:ea typeface="Futura Medium" charset="0"/>
                <a:cs typeface="Futura Medium" charset="0"/>
              </a:rPr>
              <a:t>This PowerPoint template produces</a:t>
            </a:r>
            <a:r>
              <a:rPr lang="en-US" sz="2700" baseline="0" dirty="0" smtClean="0"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2700" dirty="0" smtClean="0">
                <a:latin typeface="Futura Medium" charset="0"/>
                <a:ea typeface="Futura Medium" charset="0"/>
                <a:cs typeface="Futura Medium" charset="0"/>
              </a:rPr>
              <a:t>a </a:t>
            </a:r>
            <a:r>
              <a:rPr lang="en-US" sz="2700" dirty="0" smtClean="0">
                <a:latin typeface="Futura Medium" charset="0"/>
                <a:ea typeface="Futura Medium" charset="0"/>
                <a:cs typeface="Futura Medium" charset="0"/>
              </a:rPr>
              <a:t>30”x40” </a:t>
            </a:r>
            <a:r>
              <a:rPr lang="en-US" sz="2700" dirty="0" smtClean="0">
                <a:latin typeface="Futura Medium" charset="0"/>
                <a:ea typeface="Futura Medium" charset="0"/>
                <a:cs typeface="Futura Medium" charset="0"/>
              </a:rPr>
              <a:t>professional  poster. It</a:t>
            </a:r>
            <a:r>
              <a:rPr lang="en-US" sz="2700" baseline="0" dirty="0" smtClean="0"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2700" dirty="0" smtClean="0">
                <a:latin typeface="Futura Medium" charset="0"/>
                <a:ea typeface="Futura Medium" charset="0"/>
                <a:cs typeface="Futura Medium" charset="0"/>
              </a:rPr>
              <a:t>will save you valuable time placing titles, subtitles,</a:t>
            </a:r>
            <a:r>
              <a:rPr lang="en-US" sz="2700" baseline="0" dirty="0" smtClean="0">
                <a:latin typeface="Futura Medium" charset="0"/>
                <a:ea typeface="Futura Medium" charset="0"/>
                <a:cs typeface="Futura Medium" charset="0"/>
              </a:rPr>
              <a:t> text, and graphics</a:t>
            </a:r>
            <a:r>
              <a:rPr lang="en-US" sz="2700" dirty="0" smtClean="0">
                <a:latin typeface="Futura Medium" charset="0"/>
                <a:ea typeface="Futura Medium" charset="0"/>
                <a:cs typeface="Futura Medium" charset="0"/>
              </a:rPr>
              <a:t>. </a:t>
            </a:r>
          </a:p>
          <a:p>
            <a:pPr defTabSz="3657390"/>
            <a:endParaRPr lang="en-US" sz="270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algn="ctr" defTabSz="3657390"/>
            <a:r>
              <a:rPr lang="en-US" sz="3300" dirty="0" smtClean="0">
                <a:latin typeface="Futura Medium" charset="0"/>
                <a:ea typeface="Futura Medium" charset="0"/>
                <a:cs typeface="Futura Medium" charset="0"/>
              </a:rPr>
              <a:t>Please contact</a:t>
            </a:r>
            <a:r>
              <a:rPr lang="en-US" sz="3300" baseline="0" dirty="0" smtClean="0">
                <a:latin typeface="Futura Medium" charset="0"/>
                <a:ea typeface="Futura Medium" charset="0"/>
                <a:cs typeface="Futura Medium" charset="0"/>
              </a:rPr>
              <a:t> Erin </a:t>
            </a:r>
            <a:r>
              <a:rPr lang="en-US" sz="3300" baseline="0" dirty="0" err="1" smtClean="0">
                <a:latin typeface="Futura Medium" charset="0"/>
                <a:ea typeface="Futura Medium" charset="0"/>
                <a:cs typeface="Futura Medium" charset="0"/>
              </a:rPr>
              <a:t>Uppington</a:t>
            </a:r>
            <a:r>
              <a:rPr lang="en-US" sz="3300" baseline="0" dirty="0" smtClean="0"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3300" baseline="0" dirty="0" smtClean="0">
                <a:latin typeface="Futura Medium" charset="0"/>
                <a:ea typeface="Futura Medium" charset="0"/>
                <a:cs typeface="Futura Medium" charset="0"/>
                <a:hlinkClick r:id="rId3"/>
              </a:rPr>
              <a:t>euppington@hwi.buffaloedu</a:t>
            </a:r>
            <a:r>
              <a:rPr lang="en-US" sz="3300" baseline="0" dirty="0" smtClean="0">
                <a:latin typeface="Futura Medium" charset="0"/>
                <a:ea typeface="Futura Medium" charset="0"/>
                <a:cs typeface="Futura Medium" charset="0"/>
              </a:rPr>
              <a:t> if you have any questions.</a:t>
            </a:r>
          </a:p>
          <a:p>
            <a:pPr defTabSz="3657390"/>
            <a:endParaRPr lang="en-US" sz="3700" b="1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Object Placeholders</a:t>
            </a:r>
          </a:p>
          <a:p>
            <a:pPr algn="ctr"/>
            <a:endParaRPr lang="en-US" sz="3700" b="1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r>
              <a:rPr lang="en-US" sz="2700" dirty="0" smtClean="0">
                <a:latin typeface="Futura Medium" charset="0"/>
                <a:ea typeface="Futura Medium" charset="0"/>
                <a:cs typeface="Futura Medium" charset="0"/>
              </a:rPr>
              <a:t>Use the placeholders provided below to add new elements to your poster:</a:t>
            </a:r>
            <a:r>
              <a:rPr lang="en-US" sz="2700" baseline="0" dirty="0" smtClean="0"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2700" dirty="0" smtClean="0">
                <a:latin typeface="Futura Medium" charset="0"/>
                <a:ea typeface="Futura Medium" charset="0"/>
                <a:cs typeface="Futura Medium" charset="0"/>
              </a:rPr>
              <a:t>Drag a placeholder onto the</a:t>
            </a:r>
            <a:r>
              <a:rPr lang="en-US" sz="2700" baseline="0" dirty="0" smtClean="0">
                <a:latin typeface="Futura Medium" charset="0"/>
                <a:ea typeface="Futura Medium" charset="0"/>
                <a:cs typeface="Futura Medium" charset="0"/>
              </a:rPr>
              <a:t> poster area,</a:t>
            </a:r>
            <a:r>
              <a:rPr lang="en-US" sz="2700" dirty="0" smtClean="0">
                <a:latin typeface="Futura Medium" charset="0"/>
                <a:ea typeface="Futura Medium" charset="0"/>
                <a:cs typeface="Futura Medium" charset="0"/>
              </a:rPr>
              <a:t> size it, and click it to edit.</a:t>
            </a:r>
          </a:p>
          <a:p>
            <a:pPr defTabSz="3657390"/>
            <a:endParaRPr lang="en-US" sz="270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r>
              <a:rPr lang="en-US" sz="2700" b="1" dirty="0" smtClean="0">
                <a:solidFill>
                  <a:srgbClr val="FFFF00"/>
                </a:solidFill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</a:p>
          <a:p>
            <a:pPr defTabSz="3657390"/>
            <a:r>
              <a:rPr lang="en-US" sz="2700" dirty="0" smtClean="0">
                <a:latin typeface="Futura Medium" charset="0"/>
                <a:ea typeface="Futura Medium" charset="0"/>
                <a:cs typeface="Futura Medium" charset="0"/>
              </a:rPr>
              <a:t>Move</a:t>
            </a:r>
            <a:r>
              <a:rPr lang="en-US" sz="2700" baseline="0" dirty="0" smtClean="0">
                <a:latin typeface="Futura Medium" charset="0"/>
                <a:ea typeface="Futura Medium" charset="0"/>
                <a:cs typeface="Futura Medium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3657390"/>
            <a:endParaRPr lang="en-US" sz="2700" baseline="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r>
              <a:rPr lang="en-US" sz="2700" b="1" dirty="0" smtClean="0">
                <a:solidFill>
                  <a:srgbClr val="FFFF00"/>
                </a:solidFill>
                <a:latin typeface="Futura Medium" charset="0"/>
                <a:ea typeface="Futura Medium" charset="0"/>
                <a:cs typeface="Futura Medium" charset="0"/>
              </a:rPr>
              <a:t>Text placeholder</a:t>
            </a:r>
          </a:p>
          <a:p>
            <a:pPr defTabSz="3657390"/>
            <a:r>
              <a:rPr lang="en-US" sz="2700" baseline="0" dirty="0" smtClean="0">
                <a:latin typeface="Futura Medium" charset="0"/>
                <a:ea typeface="Futura Medium" charset="0"/>
                <a:cs typeface="Futura Medium" charset="0"/>
              </a:rPr>
              <a:t>Move this preformatted text placeholder to the poster to add a new body of text. </a:t>
            </a:r>
          </a:p>
          <a:p>
            <a:pPr defTabSz="3657390"/>
            <a:endParaRPr lang="en-US" sz="2700" baseline="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="1" baseline="0" dirty="0" smtClean="0">
              <a:solidFill>
                <a:srgbClr val="FFFF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="1" baseline="0" dirty="0" smtClean="0">
              <a:solidFill>
                <a:srgbClr val="FFFF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r>
              <a:rPr lang="en-US" sz="2700" b="1" baseline="0" dirty="0" smtClean="0">
                <a:solidFill>
                  <a:srgbClr val="FFFF00"/>
                </a:solidFill>
                <a:latin typeface="Futura Medium" charset="0"/>
                <a:ea typeface="Futura Medium" charset="0"/>
                <a:cs typeface="Futura Medium" charset="0"/>
              </a:rPr>
              <a:t>Picture placeholder</a:t>
            </a:r>
          </a:p>
          <a:p>
            <a:pPr defTabSz="3657390"/>
            <a:r>
              <a:rPr lang="en-US" sz="2700" baseline="0" dirty="0" smtClean="0">
                <a:latin typeface="Futura Medium" charset="0"/>
                <a:ea typeface="Futura Medium" charset="0"/>
                <a:cs typeface="Futura Medium" charset="0"/>
              </a:rPr>
              <a:t>Move this graphic placeholder onto your poster, size it first, and then click it to add a picture to the poster.</a:t>
            </a:r>
          </a:p>
          <a:p>
            <a:pPr defTabSz="3657390"/>
            <a:endParaRPr lang="en-US" sz="2700" baseline="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aseline="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aseline="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aseline="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sz="2700" b="1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sz="37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6576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194" tIns="38096" rIns="76194" bIns="38096" anchor="ctr"/>
          <a:lstStyle/>
          <a:p>
            <a:pPr>
              <a:defRPr/>
            </a:pPr>
            <a:endParaRPr lang="en-US" sz="864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8642072" y="18571656"/>
            <a:ext cx="8348800" cy="64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6" rIns="76194" bIns="38096" rtlCol="0" anchor="ctr"/>
          <a:lstStyle/>
          <a:p>
            <a:pPr algn="ctr"/>
            <a:endParaRPr lang="en-US" sz="864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851773" y="0"/>
            <a:ext cx="8375385" cy="27432000"/>
            <a:chOff x="44222126" y="0"/>
            <a:chExt cx="10050462" cy="32918400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44222126" y="0"/>
              <a:ext cx="10050462" cy="32918400"/>
              <a:chOff x="44222126" y="0"/>
              <a:chExt cx="10050462" cy="32918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4222126" y="0"/>
                <a:ext cx="10050462" cy="3291840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72" tIns="365741" rIns="182872" bIns="182872" rtlCol="0" anchor="t" anchorCtr="0"/>
              <a:lstStyle/>
              <a:p>
                <a:pPr algn="ctr"/>
                <a:r>
                  <a:rPr lang="en-US" sz="3300" b="1" dirty="0" smtClean="0">
                    <a:solidFill>
                      <a:schemeClr val="bg1"/>
                    </a:solidFill>
                    <a:latin typeface="Futura Medium" charset="0"/>
                    <a:ea typeface="Futura Medium" charset="0"/>
                    <a:cs typeface="Futura Medium" charset="0"/>
                  </a:rPr>
                  <a:t>QUICK</a:t>
                </a:r>
                <a:r>
                  <a:rPr lang="en-US" sz="3300" b="1" baseline="0" dirty="0" smtClean="0">
                    <a:solidFill>
                      <a:schemeClr val="bg1"/>
                    </a:solidFill>
                    <a:latin typeface="Futura Medium" charset="0"/>
                    <a:ea typeface="Futura Medium" charset="0"/>
                    <a:cs typeface="Futura Medium" charset="0"/>
                  </a:rPr>
                  <a:t> TIPS</a:t>
                </a:r>
                <a:endParaRPr lang="en-US" sz="3300" b="1" dirty="0" smtClean="0">
                  <a:solidFill>
                    <a:schemeClr val="bg1"/>
                  </a:solidFill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algn="ctr"/>
                <a:r>
                  <a:rPr lang="en-US" sz="3300" b="1" dirty="0" smtClean="0">
                    <a:solidFill>
                      <a:srgbClr val="FFFF00"/>
                    </a:solidFill>
                    <a:latin typeface="Futura Medium" charset="0"/>
                    <a:ea typeface="Futura Medium" charset="0"/>
                    <a:cs typeface="Futura Medium" charset="0"/>
                  </a:rPr>
                  <a:t>(--THIS SECTION DOES NOT PRINT--)</a:t>
                </a:r>
              </a:p>
              <a:p>
                <a:pPr algn="ctr"/>
                <a:endParaRPr lang="en-US" sz="2700" b="1" dirty="0" smtClean="0"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2612107"/>
                <a:r>
                  <a:rPr lang="en-US" sz="2700" dirty="0" smtClean="0">
                    <a:latin typeface="Futura Medium" charset="0"/>
                    <a:ea typeface="Futura Medium" charset="0"/>
                    <a:cs typeface="Futura Medium" charset="0"/>
                  </a:rPr>
                  <a:t>This PowerPoint</a:t>
                </a: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 template requires basic PowerPoint (version 2007 or newer) skills. Below is a list of commonly asked questions specific to this template. </a:t>
                </a:r>
                <a:b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</a:b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If you are using an older version of PowerPoint some template features may not work properly.</a:t>
                </a:r>
                <a:endParaRPr lang="en-US" sz="3300" b="1" dirty="0" smtClean="0">
                  <a:solidFill>
                    <a:srgbClr val="FFFF00"/>
                  </a:solidFill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2612107"/>
                <a:endParaRPr lang="en-US" sz="3300" b="1" dirty="0" smtClean="0">
                  <a:solidFill>
                    <a:srgbClr val="FFFF00"/>
                  </a:solidFill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algn="ctr"/>
                <a:r>
                  <a:rPr lang="en-US" sz="3300" b="1" dirty="0" smtClean="0">
                    <a:solidFill>
                      <a:schemeClr val="bg1"/>
                    </a:solidFill>
                    <a:latin typeface="Futura Medium" charset="0"/>
                    <a:ea typeface="Futura Medium" charset="0"/>
                    <a:cs typeface="Futura Medium" charset="0"/>
                  </a:rPr>
                  <a:t>Using the template</a:t>
                </a:r>
                <a:endParaRPr lang="en-US" sz="3300" b="1" baseline="0" dirty="0" smtClean="0">
                  <a:solidFill>
                    <a:schemeClr val="bg1"/>
                  </a:solidFill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algn="ctr"/>
                <a:endParaRPr lang="en-US" sz="2700" b="1" dirty="0" smtClean="0">
                  <a:solidFill>
                    <a:srgbClr val="FFFF00"/>
                  </a:solidFill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marL="0" marR="0" indent="0" algn="l" defTabSz="26121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700" b="1" dirty="0" smtClean="0">
                    <a:solidFill>
                      <a:srgbClr val="FFFF00"/>
                    </a:solidFill>
                    <a:latin typeface="Futura Medium" charset="0"/>
                    <a:ea typeface="Futura Medium" charset="0"/>
                    <a:cs typeface="Futura Medium" charset="0"/>
                  </a:rPr>
                  <a:t>Verifying the quality of your graphics</a:t>
                </a:r>
              </a:p>
              <a:p>
                <a:pPr defTabSz="2612107"/>
                <a:r>
                  <a:rPr lang="en-US" sz="2700" dirty="0" smtClean="0">
                    <a:latin typeface="Futura Medium" charset="0"/>
                    <a:ea typeface="Futura Medium" charset="0"/>
                    <a:cs typeface="Futura Medium" charset="0"/>
                  </a:rPr>
                  <a:t>Go to the </a:t>
                </a: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    </a:r>
                <a:b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</a:br>
                <a:endParaRPr lang="en-US" sz="2700" baseline="0" dirty="0" smtClean="0"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2612107"/>
                <a:r>
                  <a:rPr lang="en-US" sz="2700" b="1" dirty="0" smtClean="0">
                    <a:solidFill>
                      <a:srgbClr val="FFFF00"/>
                    </a:solidFill>
                    <a:latin typeface="Futura Medium" charset="0"/>
                    <a:ea typeface="Futura Medium" charset="0"/>
                    <a:cs typeface="Futura Medium" charset="0"/>
                  </a:rPr>
                  <a:t>Using the placeholders</a:t>
                </a:r>
              </a:p>
              <a:p>
                <a:pPr defTabSz="2612107"/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To add text to this template click inside a placeholder and type in or paste your text. To move a placeholder, click on it </a:t>
                </a:r>
                <a:r>
                  <a:rPr lang="en-US" sz="2700" u="sng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once</a:t>
                </a: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 (to select it), place your cursor on its frame and your cursor will change to this symbol:         Then, click </a:t>
                </a:r>
                <a:r>
                  <a:rPr lang="en-US" sz="2700" u="sng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once</a:t>
                </a: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 and drag it to its new location where you can resize it as needed. Additional placeholders can be found on the left side of this template.</a:t>
                </a:r>
              </a:p>
              <a:p>
                <a:pPr defTabSz="2612107"/>
                <a:endParaRPr lang="en-US" sz="2700" b="1" baseline="0" dirty="0" smtClean="0">
                  <a:solidFill>
                    <a:srgbClr val="FFFF00"/>
                  </a:solidFill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2612107"/>
                <a:r>
                  <a:rPr lang="en-US" sz="2700" b="1" baseline="0" dirty="0" smtClean="0">
                    <a:solidFill>
                      <a:srgbClr val="FFFF00"/>
                    </a:solidFill>
                    <a:latin typeface="Futura Medium" charset="0"/>
                    <a:ea typeface="Futura Medium" charset="0"/>
                    <a:cs typeface="Futura Medium" charset="0"/>
                  </a:rPr>
                  <a:t>Modifying the layout</a:t>
                </a:r>
              </a:p>
              <a:p>
                <a:pPr defTabSz="2612107"/>
                <a:r>
                  <a:rPr lang="en-US" sz="2700" dirty="0" smtClean="0">
                    <a:latin typeface="Futura Medium" charset="0"/>
                    <a:ea typeface="Futura Medium" charset="0"/>
                    <a:cs typeface="Futura Medium" charset="0"/>
                  </a:rPr>
                  <a:t>This template has four</a:t>
                </a:r>
                <a:endParaRPr lang="en-US" sz="2700" baseline="0" dirty="0" smtClean="0"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2612107"/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different column layouts. </a:t>
                </a:r>
              </a:p>
              <a:p>
                <a:pPr defTabSz="2612107"/>
                <a:r>
                  <a:rPr lang="en-US" sz="2700" u="sng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Right-click</a:t>
                </a: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 your mouse</a:t>
                </a:r>
              </a:p>
              <a:p>
                <a:pPr defTabSz="2612107"/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on the background and </a:t>
                </a:r>
              </a:p>
              <a:p>
                <a:pPr defTabSz="2612107"/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click on “Layout” to see </a:t>
                </a:r>
              </a:p>
              <a:p>
                <a:pPr defTabSz="2612107"/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the layout options.</a:t>
                </a:r>
                <a:endParaRPr lang="en-US" sz="2700" dirty="0" smtClean="0"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marL="0" marR="0" indent="0" algn="l" defTabSz="26121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The columns in the provided layouts are fixed in the slide background  and can be modified only by going to VIEW and then SLIDE MASTER.</a:t>
                </a:r>
              </a:p>
              <a:p>
                <a:pPr marL="0" marR="0" indent="0" algn="l" defTabSz="26121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700" baseline="0" dirty="0" smtClean="0"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2612107"/>
                <a:r>
                  <a:rPr lang="en-US" sz="2700" b="1" baseline="0" dirty="0" smtClean="0">
                    <a:solidFill>
                      <a:srgbClr val="FFFF00"/>
                    </a:solidFill>
                    <a:latin typeface="Futura Medium" charset="0"/>
                    <a:ea typeface="Futura Medium" charset="0"/>
                    <a:cs typeface="Futura Medium" charset="0"/>
                  </a:rPr>
                  <a:t>Importing text and graphics from external sources</a:t>
                </a:r>
              </a:p>
              <a:p>
                <a:pPr defTabSz="2612107"/>
                <a:r>
                  <a:rPr lang="en-US" sz="2700" b="1" u="sng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TEXT: </a:t>
                </a: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Paste or type your text into a pre-existing placeholder or drag in a new placeholder from the left side of the template. Move it anywhere as needed. PLEASE USE TEXT SPARINGLY.</a:t>
                </a:r>
              </a:p>
              <a:p>
                <a:pPr defTabSz="2612107"/>
                <a:r>
                  <a:rPr lang="en-US" sz="2700" b="1" u="sng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PHOTOS: </a:t>
                </a: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Drag in a picture placeholder, size it </a:t>
                </a:r>
                <a:r>
                  <a:rPr lang="en-US" sz="2700" u="sng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first</a:t>
                </a: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, click in it and insert a photo from the menu.</a:t>
                </a:r>
              </a:p>
              <a:p>
                <a:pPr defTabSz="2612107"/>
                <a:r>
                  <a:rPr lang="en-US" sz="2700" b="1" u="sng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TABLES: </a:t>
                </a: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You can copy and paste a table from an external document onto this poster template. To adjust  the way the text fits within the cells of a table that has been pasted, </a:t>
                </a:r>
                <a:r>
                  <a:rPr lang="en-US" sz="2700" u="sng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right-click</a:t>
                </a:r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 on the table, click FORMAT SHAPE  then click on TEXT BOX and change the INTERNAL MARGIN values to 0.25</a:t>
                </a:r>
              </a:p>
              <a:p>
                <a:pPr defTabSz="2612107"/>
                <a:endParaRPr lang="en-US" sz="2700" baseline="0" dirty="0" smtClean="0"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2612107"/>
                <a:r>
                  <a:rPr lang="en-US" sz="2700" b="1" baseline="0" dirty="0" smtClean="0">
                    <a:solidFill>
                      <a:srgbClr val="FFFF00"/>
                    </a:solidFill>
                    <a:latin typeface="Futura Medium" charset="0"/>
                    <a:ea typeface="Futura Medium" charset="0"/>
                    <a:cs typeface="Futura Medium" charset="0"/>
                  </a:rPr>
                  <a:t>Modifying the color scheme</a:t>
                </a:r>
              </a:p>
              <a:p>
                <a:pPr defTabSz="2612107"/>
                <a:r>
                  <a:rPr lang="en-US" sz="2700" baseline="0" dirty="0" smtClean="0">
                    <a:latin typeface="Futura Medium" charset="0"/>
                    <a:ea typeface="Futura Medium" charset="0"/>
                    <a:cs typeface="Futura Medium" charset="0"/>
                  </a:rPr>
                  <a:t>Please do not use the “Design” menu to change the color scheme. If you elect to use color in your poster, insert shapes and lines accordingly. Please use well-coordinated, complimentary colors that allow your data and text to be seen clearly from at least 4 feet away. </a:t>
                </a:r>
              </a:p>
              <a:p>
                <a:pPr defTabSz="2612107"/>
                <a:endParaRPr lang="en-US" sz="2700" baseline="0" dirty="0" smtClean="0"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2612107"/>
                <a:endParaRPr lang="en-US" sz="2700" baseline="0" dirty="0" smtClean="0"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3657390"/>
                <a:endParaRPr lang="en-US" sz="1700" baseline="0" dirty="0" smtClean="0"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3657390"/>
                <a:endParaRPr lang="en-US" sz="1700" dirty="0" smtClean="0"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algn="ctr"/>
                <a:endParaRPr lang="en-US" sz="1700" b="1" dirty="0" smtClean="0">
                  <a:solidFill>
                    <a:schemeClr val="bg1"/>
                  </a:solidFill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defTabSz="3657390"/>
                <a:endParaRPr lang="en-US" sz="1700" b="1" dirty="0" smtClean="0">
                  <a:solidFill>
                    <a:srgbClr val="FFFF00"/>
                  </a:solidFill>
                  <a:latin typeface="Futura Medium" charset="0"/>
                  <a:ea typeface="Futura Medium" charset="0"/>
                  <a:cs typeface="Futura Medium" charset="0"/>
                </a:endParaRPr>
              </a:p>
              <a:p>
                <a:pPr algn="ctr"/>
                <a:endParaRPr lang="en-US" sz="2700" b="1" dirty="0">
                  <a:latin typeface="Futura Medium" charset="0"/>
                  <a:ea typeface="Futura Medium" charset="0"/>
                  <a:cs typeface="Futura Medium" charset="0"/>
                </a:endParaRPr>
              </a:p>
            </p:txBody>
          </p: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250647" y="15525143"/>
                <a:ext cx="4741366" cy="305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342926" y="13118821"/>
                <a:ext cx="590550" cy="438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cxnSp>
          <p:nvCxnSpPr>
            <p:cNvPr id="31" name="Straight Connector 30"/>
            <p:cNvCxnSpPr/>
            <p:nvPr/>
          </p:nvCxnSpPr>
          <p:spPr>
            <a:xfrm>
              <a:off x="44254028" y="4841856"/>
              <a:ext cx="10018560" cy="1607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 userDrawn="1"/>
        </p:nvSpPr>
        <p:spPr>
          <a:xfrm>
            <a:off x="0" y="3763279"/>
            <a:ext cx="36576000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36" tIns="76218" rIns="152436" bIns="76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rgbClr val="FF0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57752" y="258116"/>
            <a:ext cx="26860499" cy="3297884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0" y="22303"/>
            <a:ext cx="38449996" cy="3750149"/>
          </a:xfrm>
          <a:prstGeom prst="rect">
            <a:avLst/>
          </a:prstGeom>
          <a:effectLst/>
        </p:spPr>
      </p:pic>
      <p:sp>
        <p:nvSpPr>
          <p:cNvPr id="16" name="Text Placeholder 3"/>
          <p:cNvSpPr txBox="1">
            <a:spLocks/>
          </p:cNvSpPr>
          <p:nvPr userDrawn="1"/>
        </p:nvSpPr>
        <p:spPr>
          <a:xfrm>
            <a:off x="-8678862" y="18030687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 algn="l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238138" indent="-47620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14346" indent="-476207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238174" indent="-52382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19139" indent="-380966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mtClean="0">
                <a:latin typeface="Futura Medium" charset="0"/>
                <a:ea typeface="Futura Medium" charset="0"/>
                <a:cs typeface="Futura Medium" charset="0"/>
              </a:rPr>
              <a:t>TEXT PLACEHOLDER</a:t>
            </a:r>
            <a:endParaRPr lang="en-US" sz="2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7" name="Text Placeholder 3"/>
          <p:cNvSpPr txBox="1">
            <a:spLocks/>
          </p:cNvSpPr>
          <p:nvPr userDrawn="1"/>
        </p:nvSpPr>
        <p:spPr>
          <a:xfrm>
            <a:off x="-8678862" y="18030687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 algn="l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238138" indent="-47620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14346" indent="-476207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238174" indent="-52382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19139" indent="-380966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mtClean="0">
                <a:latin typeface="Futura Medium" charset="0"/>
                <a:ea typeface="Futura Medium" charset="0"/>
                <a:cs typeface="Futura Medium" charset="0"/>
              </a:rPr>
              <a:t>TEXT PLACEHOLDER</a:t>
            </a:r>
            <a:endParaRPr lang="en-US" sz="2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1" name="Text Placeholder 3"/>
          <p:cNvSpPr txBox="1">
            <a:spLocks/>
          </p:cNvSpPr>
          <p:nvPr userDrawn="1"/>
        </p:nvSpPr>
        <p:spPr>
          <a:xfrm>
            <a:off x="-8678862" y="18030687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 algn="l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238138" indent="-47620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14346" indent="-476207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238174" indent="-52382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19139" indent="-380966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mtClean="0">
                <a:latin typeface="Futura Medium" charset="0"/>
                <a:ea typeface="Futura Medium" charset="0"/>
                <a:cs typeface="Futura Medium" charset="0"/>
              </a:rPr>
              <a:t>TEXT PLACEHOLDER</a:t>
            </a:r>
            <a:endParaRPr lang="en-US" sz="2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3" name="Text Placeholder 3"/>
          <p:cNvSpPr txBox="1">
            <a:spLocks/>
          </p:cNvSpPr>
          <p:nvPr userDrawn="1"/>
        </p:nvSpPr>
        <p:spPr>
          <a:xfrm>
            <a:off x="-8678862" y="18030687"/>
            <a:ext cx="8380678" cy="707852"/>
          </a:xfrm>
          <a:prstGeom prst="rect">
            <a:avLst/>
          </a:prstGeom>
        </p:spPr>
        <p:txBody>
          <a:bodyPr wrap="square" lIns="190483" tIns="190483" rIns="190483" bIns="190483">
            <a:spAutoFit/>
          </a:bodyPr>
          <a:lstStyle>
            <a:lvl1pPr marL="0" indent="0" algn="l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238138" indent="-47620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14346" indent="-476207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238174" indent="-52382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19139" indent="-380966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mtClean="0">
                <a:latin typeface="Futura Medium" charset="0"/>
                <a:ea typeface="Futura Medium" charset="0"/>
                <a:cs typeface="Futura Medium" charset="0"/>
              </a:rPr>
              <a:t>TEXT PLACEHOLDER</a:t>
            </a:r>
            <a:endParaRPr lang="en-US" sz="2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4" name="Text Placeholder 3"/>
          <p:cNvSpPr txBox="1">
            <a:spLocks/>
          </p:cNvSpPr>
          <p:nvPr userDrawn="1"/>
        </p:nvSpPr>
        <p:spPr>
          <a:xfrm>
            <a:off x="-8678862" y="18030687"/>
            <a:ext cx="8380678" cy="707852"/>
          </a:xfrm>
          <a:prstGeom prst="rect">
            <a:avLst/>
          </a:prstGeom>
          <a:solidFill>
            <a:schemeClr val="bg1"/>
          </a:solidFill>
        </p:spPr>
        <p:txBody>
          <a:bodyPr wrap="square" lIns="190483" tIns="190483" rIns="190483" bIns="190483">
            <a:spAutoFit/>
          </a:bodyPr>
          <a:lstStyle>
            <a:lvl1pPr marL="0" indent="0" algn="l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238138" indent="-47620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714346" indent="-476207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238174" indent="-52382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619139" indent="-380966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6" name="Picture Placeholder 13"/>
          <p:cNvSpPr txBox="1">
            <a:spLocks/>
          </p:cNvSpPr>
          <p:nvPr userDrawn="1"/>
        </p:nvSpPr>
        <p:spPr>
          <a:xfrm>
            <a:off x="-7772400" y="22250399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3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smtClean="0">
                <a:latin typeface="Futura Medium" charset="0"/>
                <a:ea typeface="Futura Medium" charset="0"/>
                <a:cs typeface="Futura Medium" charset="0"/>
              </a:rPr>
              <a:t>PICTURE PLACEHOLDER</a:t>
            </a:r>
            <a:endParaRPr lang="en-US" sz="33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7" name="Picture Placeholder 13"/>
          <p:cNvSpPr txBox="1">
            <a:spLocks/>
          </p:cNvSpPr>
          <p:nvPr userDrawn="1"/>
        </p:nvSpPr>
        <p:spPr>
          <a:xfrm>
            <a:off x="-7772400" y="22195367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3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smtClean="0">
                <a:latin typeface="Futura Medium" charset="0"/>
                <a:ea typeface="Futura Medium" charset="0"/>
                <a:cs typeface="Futura Medium" charset="0"/>
              </a:rPr>
              <a:t>PICTURE PLACEHOLDER</a:t>
            </a:r>
            <a:endParaRPr lang="en-US" sz="33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8" name="Picture Placeholder 13"/>
          <p:cNvSpPr txBox="1">
            <a:spLocks/>
          </p:cNvSpPr>
          <p:nvPr userDrawn="1"/>
        </p:nvSpPr>
        <p:spPr>
          <a:xfrm>
            <a:off x="-7772400" y="22195367"/>
            <a:ext cx="6591299" cy="40334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3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smtClean="0">
                <a:latin typeface="Futura Medium" charset="0"/>
                <a:ea typeface="Futura Medium" charset="0"/>
                <a:cs typeface="Futura Medium" charset="0"/>
              </a:rPr>
              <a:t>PICTURE PLACEHOLDER</a:t>
            </a:r>
            <a:endParaRPr lang="en-US" sz="33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0" name="Picture Placeholder 13"/>
          <p:cNvSpPr txBox="1">
            <a:spLocks/>
          </p:cNvSpPr>
          <p:nvPr userDrawn="1"/>
        </p:nvSpPr>
        <p:spPr>
          <a:xfrm>
            <a:off x="-7772400" y="22153033"/>
            <a:ext cx="6591299" cy="40334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lIns="76194" tIns="38096" rIns="76194" bIns="38096" anchor="ctr"/>
          <a:lstStyle>
            <a:lvl1pPr marL="0" indent="0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3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3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5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7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9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0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1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3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4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5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6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7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8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noFill/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mtClean="0">
                <a:latin typeface="Futura Medium" charset="0"/>
                <a:ea typeface="Futura Medium" charset="0"/>
                <a:cs typeface="Futura Medium" charset="0"/>
              </a:rPr>
              <a:t>SECTION HEADER PLACEHOLDER</a:t>
            </a:r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9" name="Text Placeholder 5"/>
          <p:cNvSpPr txBox="1">
            <a:spLocks/>
          </p:cNvSpPr>
          <p:nvPr userDrawn="1"/>
        </p:nvSpPr>
        <p:spPr>
          <a:xfrm>
            <a:off x="-8678862" y="15552907"/>
            <a:ext cx="8375385" cy="630930"/>
          </a:xfrm>
          <a:prstGeom prst="rect">
            <a:avLst/>
          </a:prstGeom>
          <a:solidFill>
            <a:schemeClr val="bg1"/>
          </a:solidFill>
        </p:spPr>
        <p:txBody>
          <a:bodyPr wrap="square" lIns="76194" tIns="76194" rIns="76194" bIns="76194" anchor="ctr" anchorCtr="0">
            <a:sp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7" cstate="print">
            <a:lum bright="14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55" b="100000" l="0" r="100000">
                        <a14:foregroundMark x1="41866" y1="80241" x2="41866" y2="80241"/>
                        <a14:foregroundMark x1="72952" y1="64544" x2="72952" y2="64544"/>
                        <a14:foregroundMark x1="87966" y1="71350" x2="87966" y2="71350"/>
                        <a14:foregroundMark x1="89651" y1="66301" x2="89651" y2="66301"/>
                        <a14:foregroundMark x1="67660" y1="40889" x2="67660" y2="40889"/>
                        <a14:foregroundMark x1="58800" y1="65752" x2="58800" y2="65752"/>
                        <a14:foregroundMark x1="89847" y1="59824" x2="89847" y2="59824"/>
                        <a14:foregroundMark x1="5096" y1="50329" x2="5096" y2="50329"/>
                        <a14:foregroundMark x1="15249" y1="54501" x2="15249" y2="54501"/>
                        <a14:foregroundMark x1="22619" y1="48573" x2="22619" y2="48573"/>
                        <a14:foregroundMark x1="14387" y1="58013" x2="14387" y2="58013"/>
                        <a14:foregroundMark x1="21991" y1="39682" x2="21991" y2="39682"/>
                        <a14:foregroundMark x1="20306" y1="41438" x2="20306" y2="41438"/>
                        <a14:backgroundMark x1="24539" y1="41164" x2="24539" y2="41164"/>
                        <a14:backgroundMark x1="10153" y1="46213" x2="10153" y2="46213"/>
                      </a14:backgroundRemoval>
                    </a14:imgEffect>
                    <a14:imgEffect>
                      <a14:saturation sat="157000"/>
                    </a14:imgEffect>
                    <a14:imgEffect>
                      <a14:brightnessContrast bright="-9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3480"/>
          <a:stretch/>
        </p:blipFill>
        <p:spPr>
          <a:xfrm>
            <a:off x="-13260" y="161365"/>
            <a:ext cx="6335977" cy="301024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77000"/>
              </a:prstClr>
            </a:outerShdw>
          </a:effectLst>
        </p:spPr>
      </p:pic>
      <p:sp>
        <p:nvSpPr>
          <p:cNvPr id="55" name="TextBox 54"/>
          <p:cNvSpPr txBox="1"/>
          <p:nvPr userDrawn="1"/>
        </p:nvSpPr>
        <p:spPr>
          <a:xfrm>
            <a:off x="157613" y="2541808"/>
            <a:ext cx="7121900" cy="1118127"/>
          </a:xfrm>
          <a:prstGeom prst="rect">
            <a:avLst/>
          </a:prstGeom>
          <a:noFill/>
          <a:effectLst>
            <a:outerShdw blurRad="215900" sx="123000" sy="123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333" b="1" dirty="0" smtClean="0">
                <a:solidFill>
                  <a:srgbClr val="257284"/>
                </a:solidFill>
                <a:effectLst/>
                <a:latin typeface="Futura Medium" charset="0"/>
                <a:ea typeface="Futura Medium" charset="0"/>
                <a:cs typeface="Futura Medium" charset="0"/>
              </a:rPr>
              <a:t>A National</a:t>
            </a:r>
            <a:r>
              <a:rPr lang="en-US" sz="3333" b="1" baseline="0" dirty="0" smtClean="0">
                <a:solidFill>
                  <a:srgbClr val="257284"/>
                </a:solidFill>
                <a:effectLst/>
                <a:latin typeface="Futura Medium" charset="0"/>
                <a:ea typeface="Futura Medium" charset="0"/>
                <a:cs typeface="Futura Medium" charset="0"/>
              </a:rPr>
              <a:t> Science Foundation </a:t>
            </a:r>
          </a:p>
          <a:p>
            <a:r>
              <a:rPr lang="en-US" sz="3333" b="1" baseline="0" dirty="0" smtClean="0">
                <a:solidFill>
                  <a:srgbClr val="257284"/>
                </a:solidFill>
                <a:effectLst/>
                <a:latin typeface="Futura Medium" charset="0"/>
                <a:ea typeface="Futura Medium" charset="0"/>
                <a:cs typeface="Futura Medium" charset="0"/>
              </a:rPr>
              <a:t>Science and Technology Center</a:t>
            </a:r>
            <a:endParaRPr lang="en-US" sz="3333" b="1" dirty="0">
              <a:solidFill>
                <a:srgbClr val="257284"/>
              </a:solidFill>
              <a:effectLst/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56" name="Picture 55" descr="nsf1v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34162521" y="25037143"/>
            <a:ext cx="2179934" cy="2179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3657124" rtl="0" eaLnBrk="1" latinLnBrk="0" hangingPunct="1">
        <a:spcBef>
          <a:spcPct val="0"/>
        </a:spcBef>
        <a:buNone/>
        <a:defRPr sz="73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71422" indent="-1371422" algn="l" defTabSz="3657124" rtl="0" eaLnBrk="1" latinLnBrk="0" hangingPunct="1">
        <a:spcBef>
          <a:spcPct val="20000"/>
        </a:spcBef>
        <a:buFont typeface="Arial" pitchFamily="34" charset="0"/>
        <a:buChar char="•"/>
        <a:defRPr sz="12799" kern="1200">
          <a:solidFill>
            <a:schemeClr val="tx1"/>
          </a:solidFill>
          <a:latin typeface="+mn-lt"/>
          <a:ea typeface="+mn-ea"/>
          <a:cs typeface="+mn-cs"/>
        </a:defRPr>
      </a:lvl1pPr>
      <a:lvl2pPr marL="2971414" indent="-1142851" algn="l" defTabSz="3657124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406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399969" indent="-914282" algn="l" defTabSz="3657124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8530" indent="-914282" algn="l" defTabSz="3657124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093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5655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4217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2779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563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124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686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249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2813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1375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99936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8499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851773" y="0"/>
            <a:ext cx="8375385" cy="2743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387" tIns="304772" rIns="152387" bIns="152387" rtlCol="0" anchor="t" anchorCtr="0"/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3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3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700" b="1" dirty="0" smtClean="0">
              <a:latin typeface="Trebuchet MS" pitchFamily="34" charset="0"/>
            </a:endParaRPr>
          </a:p>
          <a:p>
            <a:pPr defTabSz="2612107"/>
            <a:r>
              <a:rPr lang="en-US" sz="2700" dirty="0" smtClean="0">
                <a:latin typeface="Trebuchet MS" pitchFamily="34" charset="0"/>
              </a:rPr>
              <a:t>This PowerPoint</a:t>
            </a:r>
            <a:r>
              <a:rPr lang="en-US" sz="27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700" baseline="0" dirty="0" smtClean="0">
                <a:latin typeface="Trebuchet MS" pitchFamily="34" charset="0"/>
              </a:rPr>
            </a:br>
            <a:r>
              <a:rPr lang="en-US" sz="27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3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12107"/>
            <a:endParaRPr lang="en-US" sz="33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3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12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12107"/>
            <a:r>
              <a:rPr lang="en-US" sz="2700" dirty="0" smtClean="0">
                <a:latin typeface="Trebuchet MS" pitchFamily="34" charset="0"/>
              </a:rPr>
              <a:t>Go to the </a:t>
            </a:r>
            <a:r>
              <a:rPr lang="en-US" sz="27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2700" baseline="0" dirty="0" smtClean="0">
                <a:latin typeface="Trebuchet MS" pitchFamily="34" charset="0"/>
              </a:rPr>
            </a:br>
            <a:endParaRPr lang="en-US" sz="2700" baseline="0" dirty="0" smtClean="0">
              <a:latin typeface="Trebuchet MS" pitchFamily="34" charset="0"/>
            </a:endParaRPr>
          </a:p>
          <a:p>
            <a:pPr defTabSz="2612107"/>
            <a:r>
              <a:rPr lang="en-US" sz="27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2612107"/>
            <a:r>
              <a:rPr lang="en-US" sz="27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700" u="sng" baseline="0" dirty="0" smtClean="0">
                <a:latin typeface="Trebuchet MS" pitchFamily="34" charset="0"/>
              </a:rPr>
              <a:t>once</a:t>
            </a:r>
            <a:r>
              <a:rPr lang="en-US" sz="27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700" u="sng" baseline="0" dirty="0" smtClean="0">
                <a:latin typeface="Trebuchet MS" pitchFamily="34" charset="0"/>
              </a:rPr>
              <a:t>once</a:t>
            </a:r>
            <a:r>
              <a:rPr lang="en-US" sz="27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2612107"/>
            <a:endParaRPr lang="en-US" sz="27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12107"/>
            <a:r>
              <a:rPr lang="en-US" sz="27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12107"/>
            <a:r>
              <a:rPr lang="en-US" sz="2700" dirty="0" smtClean="0">
                <a:latin typeface="Trebuchet MS" pitchFamily="34" charset="0"/>
              </a:rPr>
              <a:t>This template has five</a:t>
            </a:r>
            <a:endParaRPr lang="en-US" sz="2700" baseline="0" dirty="0" smtClean="0">
              <a:latin typeface="Trebuchet MS" pitchFamily="34" charset="0"/>
            </a:endParaRPr>
          </a:p>
          <a:p>
            <a:pPr defTabSz="2612107"/>
            <a:r>
              <a:rPr lang="en-US" sz="2700" baseline="0" dirty="0" smtClean="0">
                <a:latin typeface="Trebuchet MS" pitchFamily="34" charset="0"/>
              </a:rPr>
              <a:t>different column layouts. </a:t>
            </a:r>
          </a:p>
          <a:p>
            <a:pPr defTabSz="2612107"/>
            <a:r>
              <a:rPr lang="en-US" sz="2700" u="sng" baseline="0" dirty="0" smtClean="0">
                <a:latin typeface="Trebuchet MS" pitchFamily="34" charset="0"/>
              </a:rPr>
              <a:t>Right-click</a:t>
            </a:r>
            <a:r>
              <a:rPr lang="en-US" sz="2700" baseline="0" dirty="0" smtClean="0">
                <a:latin typeface="Trebuchet MS" pitchFamily="34" charset="0"/>
              </a:rPr>
              <a:t> your mouse</a:t>
            </a:r>
          </a:p>
          <a:p>
            <a:pPr defTabSz="2612107"/>
            <a:r>
              <a:rPr lang="en-US" sz="2700" baseline="0" dirty="0" smtClean="0">
                <a:latin typeface="Trebuchet MS" pitchFamily="34" charset="0"/>
              </a:rPr>
              <a:t>on the background and </a:t>
            </a:r>
          </a:p>
          <a:p>
            <a:pPr defTabSz="2612107"/>
            <a:r>
              <a:rPr lang="en-US" sz="27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2612107"/>
            <a:r>
              <a:rPr lang="en-US" sz="2700" baseline="0" dirty="0" smtClean="0">
                <a:latin typeface="Trebuchet MS" pitchFamily="34" charset="0"/>
              </a:rPr>
              <a:t>the layout options.</a:t>
            </a:r>
            <a:endParaRPr lang="en-US" sz="2700" dirty="0" smtClean="0">
              <a:latin typeface="Trebuchet MS" pitchFamily="34" charset="0"/>
            </a:endParaRPr>
          </a:p>
          <a:p>
            <a:pPr marL="0" marR="0" indent="0" algn="l" defTabSz="2612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aseline="0" dirty="0" smtClean="0">
                <a:latin typeface="Trebuchet MS" pitchFamily="34" charset="0"/>
              </a:rPr>
              <a:t>The columns in the provided layouts are fixed in the slide background  and can be modified only by going to VIEW and then SLIDE MASTER.</a:t>
            </a:r>
          </a:p>
          <a:p>
            <a:pPr marL="0" marR="0" indent="0" algn="l" defTabSz="2612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baseline="0" dirty="0" smtClean="0">
              <a:latin typeface="Trebuchet MS" pitchFamily="34" charset="0"/>
            </a:endParaRPr>
          </a:p>
          <a:p>
            <a:pPr defTabSz="2612107"/>
            <a:r>
              <a:rPr lang="en-US" sz="27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12107"/>
            <a:r>
              <a:rPr lang="en-US" sz="2700" b="1" u="sng" baseline="0" dirty="0" smtClean="0">
                <a:latin typeface="Trebuchet MS" pitchFamily="34" charset="0"/>
              </a:rPr>
              <a:t>TEXT: </a:t>
            </a:r>
            <a:r>
              <a:rPr lang="en-US" sz="27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 PLEASE USE TEXT SPARINGLY.</a:t>
            </a:r>
          </a:p>
          <a:p>
            <a:pPr defTabSz="2612107"/>
            <a:r>
              <a:rPr lang="en-US" sz="2700" b="1" u="sng" baseline="0" dirty="0" smtClean="0">
                <a:latin typeface="Trebuchet MS" pitchFamily="34" charset="0"/>
              </a:rPr>
              <a:t>PHOTOS: </a:t>
            </a:r>
            <a:r>
              <a:rPr lang="en-US" sz="27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700" u="sng" baseline="0" dirty="0" smtClean="0">
                <a:latin typeface="Trebuchet MS" pitchFamily="34" charset="0"/>
              </a:rPr>
              <a:t>first</a:t>
            </a:r>
            <a:r>
              <a:rPr lang="en-US" sz="27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12107"/>
            <a:r>
              <a:rPr lang="en-US" sz="2700" b="1" u="sng" baseline="0" dirty="0" smtClean="0">
                <a:latin typeface="Trebuchet MS" pitchFamily="34" charset="0"/>
              </a:rPr>
              <a:t>TABLES: </a:t>
            </a:r>
            <a:r>
              <a:rPr lang="en-US" sz="27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2700" u="sng" baseline="0" dirty="0" smtClean="0">
                <a:latin typeface="Trebuchet MS" pitchFamily="34" charset="0"/>
              </a:rPr>
              <a:t>right-click</a:t>
            </a:r>
            <a:r>
              <a:rPr lang="en-US" sz="27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2612107"/>
            <a:endParaRPr lang="en-US" sz="2700" baseline="0" dirty="0" smtClean="0">
              <a:latin typeface="Trebuchet MS" pitchFamily="34" charset="0"/>
            </a:endParaRPr>
          </a:p>
          <a:p>
            <a:pPr defTabSz="2612107"/>
            <a:r>
              <a:rPr lang="en-US" sz="27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12107"/>
            <a:r>
              <a:rPr lang="en-US" sz="2700" baseline="0" dirty="0" smtClean="0">
                <a:latin typeface="Trebuchet MS" pitchFamily="34" charset="0"/>
              </a:rPr>
              <a:t>Please do not use the “Design” menu to change the color scheme. If you elect to use color in your poster, insert shapes and lines accordingly. Please use well-coordinated, complimentary colors that allow your data and text to be seen clearly from at least 4 feet away. </a:t>
            </a:r>
          </a:p>
          <a:p>
            <a:pPr defTabSz="2612107"/>
            <a:endParaRPr lang="en-US" sz="2700" baseline="0" dirty="0" smtClean="0">
              <a:latin typeface="Trebuchet MS" pitchFamily="34" charset="0"/>
            </a:endParaRPr>
          </a:p>
          <a:p>
            <a:pPr defTabSz="2612107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1700" baseline="0" dirty="0" smtClean="0">
              <a:latin typeface="Trebuchet MS" pitchFamily="34" charset="0"/>
            </a:endParaRPr>
          </a:p>
          <a:p>
            <a:pPr defTabSz="3657390"/>
            <a:endParaRPr lang="en-US" sz="1700" dirty="0" smtClean="0">
              <a:latin typeface="Trebuchet MS" pitchFamily="34" charset="0"/>
            </a:endParaRPr>
          </a:p>
          <a:p>
            <a:pPr algn="ctr"/>
            <a:endParaRPr lang="en-US" sz="1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657390"/>
            <a:endParaRPr lang="en-US" sz="1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7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8668657" y="0"/>
            <a:ext cx="8375385" cy="2743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387" tIns="304772" rIns="152387" bIns="152387" rtlCol="0" anchor="t" anchorCtr="0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7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3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700" b="1" dirty="0" smtClean="0"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r>
              <a:rPr lang="en-US" sz="2700" dirty="0" smtClean="0">
                <a:latin typeface="Trebuchet MS" pitchFamily="34" charset="0"/>
              </a:rPr>
              <a:t>This PowerPoint template produces</a:t>
            </a:r>
            <a:r>
              <a:rPr lang="en-US" sz="2700" baseline="0" dirty="0" smtClean="0">
                <a:latin typeface="Trebuchet MS" pitchFamily="34" charset="0"/>
              </a:rPr>
              <a:t> </a:t>
            </a:r>
            <a:r>
              <a:rPr lang="en-US" sz="2700" dirty="0" smtClean="0">
                <a:latin typeface="Trebuchet MS" pitchFamily="34" charset="0"/>
              </a:rPr>
              <a:t>a 36”x48” professional  poster. It</a:t>
            </a:r>
            <a:r>
              <a:rPr lang="en-US" sz="2700" baseline="0" dirty="0" smtClean="0">
                <a:latin typeface="Trebuchet MS" pitchFamily="34" charset="0"/>
              </a:rPr>
              <a:t> </a:t>
            </a:r>
            <a:r>
              <a:rPr lang="en-US" sz="27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700" baseline="0" dirty="0" smtClean="0">
                <a:latin typeface="Trebuchet MS" pitchFamily="34" charset="0"/>
              </a:rPr>
              <a:t> text, and graphics</a:t>
            </a:r>
            <a:r>
              <a:rPr lang="en-US" sz="2700" dirty="0" smtClean="0">
                <a:latin typeface="Trebuchet MS" pitchFamily="34" charset="0"/>
              </a:rPr>
              <a:t>. </a:t>
            </a: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algn="ctr" defTabSz="3657390"/>
            <a:r>
              <a:rPr lang="en-US" sz="3300" dirty="0" smtClean="0">
                <a:latin typeface="Trebuchet MS" pitchFamily="34" charset="0"/>
              </a:rPr>
              <a:t>Please contact</a:t>
            </a:r>
            <a:r>
              <a:rPr lang="en-US" sz="3300" baseline="0" dirty="0" smtClean="0">
                <a:latin typeface="Trebuchet MS" pitchFamily="34" charset="0"/>
              </a:rPr>
              <a:t> Tony at 716-829-6923 or </a:t>
            </a:r>
            <a:r>
              <a:rPr lang="en-US" sz="3300" baseline="0" dirty="0" smtClean="0">
                <a:latin typeface="Trebuchet MS" pitchFamily="34" charset="0"/>
                <a:hlinkClick r:id="rId3"/>
              </a:rPr>
              <a:t>ahutchinson@hwi.buffalo.edu</a:t>
            </a:r>
            <a:r>
              <a:rPr lang="en-US" sz="3300" baseline="0" dirty="0" smtClean="0">
                <a:latin typeface="Trebuchet MS" pitchFamily="34" charset="0"/>
              </a:rPr>
              <a:t> if you have any questions.</a:t>
            </a:r>
          </a:p>
          <a:p>
            <a:pPr defTabSz="3657390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657390"/>
            <a:r>
              <a:rPr lang="en-US" sz="27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700" baseline="0" dirty="0" smtClean="0">
                <a:latin typeface="Trebuchet MS" pitchFamily="34" charset="0"/>
              </a:rPr>
              <a:t> </a:t>
            </a:r>
            <a:r>
              <a:rPr lang="en-US" sz="2700" dirty="0" smtClean="0">
                <a:latin typeface="Trebuchet MS" pitchFamily="34" charset="0"/>
              </a:rPr>
              <a:t>Drag a placeholder onto the</a:t>
            </a:r>
            <a:r>
              <a:rPr lang="en-US" sz="2700" baseline="0" dirty="0" smtClean="0">
                <a:latin typeface="Trebuchet MS" pitchFamily="34" charset="0"/>
              </a:rPr>
              <a:t> poster area,</a:t>
            </a:r>
            <a:r>
              <a:rPr lang="en-US" sz="2700" dirty="0" smtClean="0">
                <a:latin typeface="Trebuchet MS" pitchFamily="34" charset="0"/>
              </a:rPr>
              <a:t> size it, and click it to edit.</a:t>
            </a: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r>
              <a:rPr lang="en-US" sz="27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657390"/>
            <a:r>
              <a:rPr lang="en-US" sz="2700" dirty="0" smtClean="0">
                <a:latin typeface="Trebuchet MS" pitchFamily="34" charset="0"/>
              </a:rPr>
              <a:t>Move</a:t>
            </a:r>
            <a:r>
              <a:rPr lang="en-US" sz="27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r>
              <a:rPr lang="en-US" sz="27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657390"/>
            <a:r>
              <a:rPr lang="en-US" sz="2700" baseline="0" dirty="0" smtClean="0">
                <a:latin typeface="Trebuchet MS" pitchFamily="34" charset="0"/>
              </a:rPr>
              <a:t>Move this preformatted text placeholder to the poster to add a new body of text. </a:t>
            </a: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r>
              <a:rPr lang="en-US" sz="27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657390"/>
            <a:r>
              <a:rPr lang="en-US" sz="27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algn="ctr"/>
            <a:endParaRPr lang="en-US" sz="2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7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6576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194" tIns="38096" rIns="76194" bIns="38096" anchor="ctr"/>
          <a:lstStyle/>
          <a:p>
            <a:pPr>
              <a:defRPr/>
            </a:pPr>
            <a:endParaRPr lang="en-US" sz="8640" dirty="0"/>
          </a:p>
        </p:txBody>
      </p:sp>
      <p:sp>
        <p:nvSpPr>
          <p:cNvPr id="34" name="Rectangle 33"/>
          <p:cNvSpPr/>
          <p:nvPr/>
        </p:nvSpPr>
        <p:spPr>
          <a:xfrm>
            <a:off x="-8642072" y="18071362"/>
            <a:ext cx="8348800" cy="64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6" rIns="76194" bIns="38096" rtlCol="0" anchor="ctr"/>
          <a:lstStyle/>
          <a:p>
            <a:pPr algn="ctr"/>
            <a:endParaRPr lang="en-US" sz="7200" dirty="0">
              <a:latin typeface="Arial"/>
              <a:cs typeface="Arial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42206" y="12937619"/>
            <a:ext cx="3951138" cy="254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52438" y="10932352"/>
            <a:ext cx="492125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/>
          <p:nvPr/>
        </p:nvCxnSpPr>
        <p:spPr>
          <a:xfrm>
            <a:off x="-8642072" y="10604502"/>
            <a:ext cx="8348800" cy="13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78357" y="4034882"/>
            <a:ext cx="8348800" cy="13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768615" y="4562622"/>
            <a:ext cx="8382000" cy="22280563"/>
          </a:xfrm>
          <a:prstGeom prst="roundRect">
            <a:avLst>
              <a:gd name="adj" fmla="val 9229"/>
            </a:avLst>
          </a:prstGeom>
          <a:noFill/>
          <a:ln>
            <a:solidFill>
              <a:schemeClr val="bg2">
                <a:lumMod val="1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sp>
        <p:nvSpPr>
          <p:cNvPr id="23" name="Rounded Rectangle 22"/>
          <p:cNvSpPr/>
          <p:nvPr/>
        </p:nvSpPr>
        <p:spPr>
          <a:xfrm>
            <a:off x="9656410" y="4562622"/>
            <a:ext cx="8382000" cy="22280563"/>
          </a:xfrm>
          <a:prstGeom prst="roundRect">
            <a:avLst>
              <a:gd name="adj" fmla="val 9229"/>
            </a:avLst>
          </a:prstGeom>
          <a:noFill/>
          <a:ln>
            <a:solidFill>
              <a:schemeClr val="bg2">
                <a:lumMod val="1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sp>
        <p:nvSpPr>
          <p:cNvPr id="24" name="Rounded Rectangle 23"/>
          <p:cNvSpPr/>
          <p:nvPr/>
        </p:nvSpPr>
        <p:spPr>
          <a:xfrm>
            <a:off x="18544205" y="4562622"/>
            <a:ext cx="8382000" cy="22280563"/>
          </a:xfrm>
          <a:prstGeom prst="roundRect">
            <a:avLst>
              <a:gd name="adj" fmla="val 9229"/>
            </a:avLst>
          </a:prstGeom>
          <a:noFill/>
          <a:ln>
            <a:solidFill>
              <a:schemeClr val="bg2">
                <a:lumMod val="1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sp>
        <p:nvSpPr>
          <p:cNvPr id="26" name="Rounded Rectangle 25"/>
          <p:cNvSpPr/>
          <p:nvPr/>
        </p:nvSpPr>
        <p:spPr>
          <a:xfrm>
            <a:off x="27432000" y="4562622"/>
            <a:ext cx="8382000" cy="22280563"/>
          </a:xfrm>
          <a:prstGeom prst="roundRect">
            <a:avLst>
              <a:gd name="adj" fmla="val 9229"/>
            </a:avLst>
          </a:prstGeom>
          <a:noFill/>
          <a:ln>
            <a:solidFill>
              <a:schemeClr val="bg2">
                <a:lumMod val="1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sp>
        <p:nvSpPr>
          <p:cNvPr id="22" name="Rectangle 21"/>
          <p:cNvSpPr/>
          <p:nvPr/>
        </p:nvSpPr>
        <p:spPr>
          <a:xfrm>
            <a:off x="0" y="3841750"/>
            <a:ext cx="36576000" cy="3657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36" tIns="76218" rIns="152436" bIns="76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57752" y="258116"/>
            <a:ext cx="26860499" cy="3297884"/>
          </a:xfrm>
          <a:prstGeom prst="roundRect">
            <a:avLst/>
          </a:prstGeom>
          <a:noFill/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pic>
        <p:nvPicPr>
          <p:cNvPr id="32" name="Picture 31" descr="nsf1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90934" y="2253118"/>
            <a:ext cx="1302883" cy="1302883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89750" y="262233"/>
            <a:ext cx="3905250" cy="19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txStyles>
    <p:titleStyle>
      <a:lvl1pPr algn="ctr" defTabSz="3657124" rtl="0" eaLnBrk="1" latinLnBrk="0" hangingPunct="1">
        <a:spcBef>
          <a:spcPct val="0"/>
        </a:spcBef>
        <a:buNone/>
        <a:defRPr sz="73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71422" indent="-1371422" algn="l" defTabSz="3657124" rtl="0" eaLnBrk="1" latinLnBrk="0" hangingPunct="1">
        <a:spcBef>
          <a:spcPct val="20000"/>
        </a:spcBef>
        <a:buFont typeface="Arial" pitchFamily="34" charset="0"/>
        <a:buChar char="•"/>
        <a:defRPr sz="12799" kern="1200">
          <a:solidFill>
            <a:schemeClr val="tx1"/>
          </a:solidFill>
          <a:latin typeface="+mn-lt"/>
          <a:ea typeface="+mn-ea"/>
          <a:cs typeface="+mn-cs"/>
        </a:defRPr>
      </a:lvl1pPr>
      <a:lvl2pPr marL="2971414" indent="-1142851" algn="l" defTabSz="3657124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406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399969" indent="-914282" algn="l" defTabSz="3657124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8530" indent="-914282" algn="l" defTabSz="3657124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093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5655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4217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2779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563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124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686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249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2813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1375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99936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8499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11577372" y="0"/>
            <a:ext cx="11233820" cy="2743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387" tIns="304772" rIns="152387" bIns="152387" rtlCol="0" anchor="t" anchorCtr="0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7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3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700" b="1" dirty="0" smtClean="0"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r>
              <a:rPr lang="en-US" sz="2700" dirty="0" smtClean="0">
                <a:latin typeface="Trebuchet MS" pitchFamily="34" charset="0"/>
              </a:rPr>
              <a:t>This PowerPoint template produces</a:t>
            </a:r>
            <a:r>
              <a:rPr lang="en-US" sz="2700" baseline="0" dirty="0" smtClean="0">
                <a:latin typeface="Trebuchet MS" pitchFamily="34" charset="0"/>
              </a:rPr>
              <a:t> </a:t>
            </a:r>
            <a:r>
              <a:rPr lang="en-US" sz="2700" dirty="0" smtClean="0">
                <a:latin typeface="Trebuchet MS" pitchFamily="34" charset="0"/>
              </a:rPr>
              <a:t>a 36”x48” professional  poster. It</a:t>
            </a:r>
            <a:r>
              <a:rPr lang="en-US" sz="2700" baseline="0" dirty="0" smtClean="0">
                <a:latin typeface="Trebuchet MS" pitchFamily="34" charset="0"/>
              </a:rPr>
              <a:t> </a:t>
            </a:r>
            <a:r>
              <a:rPr lang="en-US" sz="27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700" baseline="0" dirty="0" smtClean="0">
                <a:latin typeface="Trebuchet MS" pitchFamily="34" charset="0"/>
              </a:rPr>
              <a:t> text, and graphics</a:t>
            </a:r>
            <a:r>
              <a:rPr lang="en-US" sz="2700" dirty="0" smtClean="0">
                <a:latin typeface="Trebuchet MS" pitchFamily="34" charset="0"/>
              </a:rPr>
              <a:t>. </a:t>
            </a: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algn="ctr" defTabSz="3657390"/>
            <a:r>
              <a:rPr lang="en-US" sz="3300" dirty="0" smtClean="0">
                <a:latin typeface="Trebuchet MS" pitchFamily="34" charset="0"/>
              </a:rPr>
              <a:t>Please contact</a:t>
            </a:r>
            <a:r>
              <a:rPr lang="en-US" sz="3300" baseline="0" dirty="0" smtClean="0">
                <a:latin typeface="Trebuchet MS" pitchFamily="34" charset="0"/>
              </a:rPr>
              <a:t> Tony at 716-829-6923 or </a:t>
            </a:r>
            <a:r>
              <a:rPr lang="en-US" sz="3300" baseline="0" dirty="0" smtClean="0">
                <a:latin typeface="Trebuchet MS" pitchFamily="34" charset="0"/>
                <a:hlinkClick r:id="rId3"/>
              </a:rPr>
              <a:t>ahutchinson@hwi.buffalo.edu</a:t>
            </a:r>
            <a:r>
              <a:rPr lang="en-US" sz="3300" baseline="0" dirty="0" smtClean="0">
                <a:latin typeface="Trebuchet MS" pitchFamily="34" charset="0"/>
              </a:rPr>
              <a:t> if you have any questions.</a:t>
            </a:r>
          </a:p>
          <a:p>
            <a:pPr defTabSz="3657390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657390"/>
            <a:r>
              <a:rPr lang="en-US" sz="27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700" baseline="0" dirty="0" smtClean="0">
                <a:latin typeface="Trebuchet MS" pitchFamily="34" charset="0"/>
              </a:rPr>
              <a:t> </a:t>
            </a:r>
            <a:r>
              <a:rPr lang="en-US" sz="2700" dirty="0" smtClean="0">
                <a:latin typeface="Trebuchet MS" pitchFamily="34" charset="0"/>
              </a:rPr>
              <a:t>Drag a placeholder onto the</a:t>
            </a:r>
            <a:r>
              <a:rPr lang="en-US" sz="2700" baseline="0" dirty="0" smtClean="0">
                <a:latin typeface="Trebuchet MS" pitchFamily="34" charset="0"/>
              </a:rPr>
              <a:t> poster area,</a:t>
            </a:r>
            <a:r>
              <a:rPr lang="en-US" sz="2700" dirty="0" smtClean="0">
                <a:latin typeface="Trebuchet MS" pitchFamily="34" charset="0"/>
              </a:rPr>
              <a:t> size it, and click it to edit.</a:t>
            </a: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r>
              <a:rPr lang="en-US" sz="27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657390"/>
            <a:r>
              <a:rPr lang="en-US" sz="2700" dirty="0" smtClean="0">
                <a:latin typeface="Trebuchet MS" pitchFamily="34" charset="0"/>
              </a:rPr>
              <a:t>Move</a:t>
            </a:r>
            <a:r>
              <a:rPr lang="en-US" sz="27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r>
              <a:rPr lang="en-US" sz="27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657390"/>
            <a:r>
              <a:rPr lang="en-US" sz="2700" baseline="0" dirty="0" smtClean="0">
                <a:latin typeface="Trebuchet MS" pitchFamily="34" charset="0"/>
              </a:rPr>
              <a:t>Move this preformatted text placeholder to the poster to add a new body of text. </a:t>
            </a: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r>
              <a:rPr lang="en-US" sz="27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657390"/>
            <a:r>
              <a:rPr lang="en-US" sz="27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algn="ctr"/>
            <a:endParaRPr lang="en-US" sz="2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7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1622166" y="14211862"/>
            <a:ext cx="11278616" cy="64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6" rIns="76194" bIns="38096" rtlCol="0" anchor="ctr"/>
          <a:lstStyle/>
          <a:p>
            <a:pPr algn="ctr"/>
            <a:endParaRPr lang="en-US" sz="864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-11622168" y="9605098"/>
            <a:ext cx="11314530" cy="68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878357" y="4034882"/>
            <a:ext cx="8348800" cy="13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68615" y="4493349"/>
            <a:ext cx="11314530" cy="22280563"/>
          </a:xfrm>
          <a:prstGeom prst="roundRect">
            <a:avLst>
              <a:gd name="adj" fmla="val 5862"/>
            </a:avLst>
          </a:prstGeom>
          <a:noFill/>
          <a:ln>
            <a:solidFill>
              <a:schemeClr val="bg2">
                <a:lumMod val="1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sp>
        <p:nvSpPr>
          <p:cNvPr id="22" name="Rounded Rectangle 21"/>
          <p:cNvSpPr/>
          <p:nvPr/>
        </p:nvSpPr>
        <p:spPr>
          <a:xfrm>
            <a:off x="12628753" y="4493349"/>
            <a:ext cx="11314530" cy="22280563"/>
          </a:xfrm>
          <a:prstGeom prst="roundRect">
            <a:avLst>
              <a:gd name="adj" fmla="val 5862"/>
            </a:avLst>
          </a:prstGeom>
          <a:noFill/>
          <a:ln>
            <a:solidFill>
              <a:schemeClr val="bg2">
                <a:lumMod val="1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sp>
        <p:nvSpPr>
          <p:cNvPr id="23" name="Rounded Rectangle 22"/>
          <p:cNvSpPr/>
          <p:nvPr/>
        </p:nvSpPr>
        <p:spPr>
          <a:xfrm>
            <a:off x="24488892" y="4493349"/>
            <a:ext cx="11314530" cy="22280563"/>
          </a:xfrm>
          <a:prstGeom prst="roundRect">
            <a:avLst>
              <a:gd name="adj" fmla="val 5862"/>
            </a:avLst>
          </a:prstGeom>
          <a:noFill/>
          <a:ln>
            <a:solidFill>
              <a:schemeClr val="bg2">
                <a:lumMod val="1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sp>
        <p:nvSpPr>
          <p:cNvPr id="24" name="Rectangle 23"/>
          <p:cNvSpPr/>
          <p:nvPr/>
        </p:nvSpPr>
        <p:spPr>
          <a:xfrm>
            <a:off x="-11577371" y="17055558"/>
            <a:ext cx="11278616" cy="64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6" rIns="76194" bIns="38096" rtlCol="0" anchor="ctr"/>
          <a:lstStyle/>
          <a:p>
            <a:pPr algn="ctr"/>
            <a:endParaRPr lang="en-US" sz="8640" dirty="0"/>
          </a:p>
        </p:txBody>
      </p:sp>
      <p:sp>
        <p:nvSpPr>
          <p:cNvPr id="42" name="Rectangle 41"/>
          <p:cNvSpPr/>
          <p:nvPr/>
        </p:nvSpPr>
        <p:spPr>
          <a:xfrm>
            <a:off x="0" y="3841750"/>
            <a:ext cx="36576000" cy="3657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36" tIns="76218" rIns="152436" bIns="76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857752" y="258116"/>
            <a:ext cx="26860499" cy="3297884"/>
          </a:xfrm>
          <a:prstGeom prst="roundRect">
            <a:avLst/>
          </a:prstGeom>
          <a:noFill/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pic>
        <p:nvPicPr>
          <p:cNvPr id="25" name="Picture 24" descr="nsf1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90934" y="2253118"/>
            <a:ext cx="1302883" cy="130288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9750" y="262233"/>
            <a:ext cx="3905250" cy="19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Group 42"/>
          <p:cNvGrpSpPr/>
          <p:nvPr/>
        </p:nvGrpSpPr>
        <p:grpSpPr>
          <a:xfrm>
            <a:off x="36851773" y="0"/>
            <a:ext cx="8375385" cy="27432000"/>
            <a:chOff x="44222126" y="0"/>
            <a:chExt cx="10050462" cy="32918400"/>
          </a:xfrm>
        </p:grpSpPr>
        <p:grpSp>
          <p:nvGrpSpPr>
            <p:cNvPr id="44" name="Group 17"/>
            <p:cNvGrpSpPr/>
            <p:nvPr userDrawn="1"/>
          </p:nvGrpSpPr>
          <p:grpSpPr>
            <a:xfrm>
              <a:off x="44222126" y="0"/>
              <a:ext cx="10050462" cy="32918400"/>
              <a:chOff x="44222126" y="0"/>
              <a:chExt cx="10050462" cy="32918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4222126" y="0"/>
                <a:ext cx="10050462" cy="3291840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72" tIns="365741" rIns="182872" bIns="182872" rtlCol="0" anchor="t" anchorCtr="0"/>
              <a:lstStyle/>
              <a:p>
                <a:pPr algn="ctr"/>
                <a:r>
                  <a:rPr lang="en-US" sz="33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QUICK</a:t>
                </a:r>
                <a:r>
                  <a:rPr lang="en-US" sz="3300" b="1" baseline="0" dirty="0" smtClean="0">
                    <a:solidFill>
                      <a:schemeClr val="bg1"/>
                    </a:solidFill>
                    <a:latin typeface="Trebuchet MS" pitchFamily="34" charset="0"/>
                  </a:rPr>
                  <a:t> TIPS</a:t>
                </a:r>
                <a:endParaRPr lang="en-US" sz="3300" b="1" dirty="0" smtClean="0">
                  <a:solidFill>
                    <a:schemeClr val="bg1"/>
                  </a:solidFill>
                  <a:latin typeface="Trebuchet MS" pitchFamily="34" charset="0"/>
                </a:endParaRPr>
              </a:p>
              <a:p>
                <a:pPr algn="ctr"/>
                <a:r>
                  <a:rPr lang="en-US" sz="3300" b="1" dirty="0" smtClean="0">
                    <a:solidFill>
                      <a:srgbClr val="FFFF00"/>
                    </a:solidFill>
                    <a:latin typeface="Trebuchet MS" pitchFamily="34" charset="0"/>
                  </a:rPr>
                  <a:t>(--THIS SECTION DOES NOT PRINT--)</a:t>
                </a:r>
              </a:p>
              <a:p>
                <a:pPr algn="ctr"/>
                <a:endParaRPr lang="en-US" sz="2700" b="1" dirty="0" smtClean="0">
                  <a:latin typeface="Trebuchet MS" pitchFamily="34" charset="0"/>
                </a:endParaRPr>
              </a:p>
              <a:p>
                <a:pPr defTabSz="2612107"/>
                <a:r>
                  <a:rPr lang="en-US" sz="2700" dirty="0" smtClean="0">
                    <a:latin typeface="Trebuchet MS" pitchFamily="34" charset="0"/>
                  </a:rPr>
                  <a:t>This PowerPoint</a:t>
                </a:r>
                <a:r>
                  <a:rPr lang="en-US" sz="2700" baseline="0" dirty="0" smtClean="0">
                    <a:latin typeface="Trebuchet MS" pitchFamily="34" charset="0"/>
                  </a:rPr>
                  <a:t> template requires basic PowerPoint (version 2007 or newer) skills. Below is a list of commonly asked questions specific to this template. </a:t>
                </a:r>
                <a:br>
                  <a:rPr lang="en-US" sz="2700" baseline="0" dirty="0" smtClean="0">
                    <a:latin typeface="Trebuchet MS" pitchFamily="34" charset="0"/>
                  </a:rPr>
                </a:br>
                <a:r>
                  <a:rPr lang="en-US" sz="2700" baseline="0" dirty="0" smtClean="0">
                    <a:latin typeface="Trebuchet MS" pitchFamily="34" charset="0"/>
                  </a:rPr>
                  <a:t>If you are using an older version of PowerPoint some template features may not work properly.</a:t>
                </a:r>
                <a:endParaRPr lang="en-US" sz="3300" b="1" dirty="0" smtClean="0">
                  <a:solidFill>
                    <a:srgbClr val="FFFF00"/>
                  </a:solidFill>
                  <a:latin typeface="Trebuchet MS" pitchFamily="34" charset="0"/>
                </a:endParaRPr>
              </a:p>
              <a:p>
                <a:pPr defTabSz="2612107"/>
                <a:endParaRPr lang="en-US" sz="3300" b="1" dirty="0" smtClean="0">
                  <a:solidFill>
                    <a:srgbClr val="FFFF00"/>
                  </a:solidFill>
                  <a:latin typeface="Trebuchet MS" pitchFamily="34" charset="0"/>
                </a:endParaRPr>
              </a:p>
              <a:p>
                <a:pPr algn="ctr"/>
                <a:r>
                  <a:rPr lang="en-US" sz="33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Using the template</a:t>
                </a:r>
                <a:endParaRPr lang="en-US" sz="3300" b="1" baseline="0" dirty="0" smtClean="0">
                  <a:solidFill>
                    <a:schemeClr val="bg1"/>
                  </a:solidFill>
                  <a:latin typeface="Trebuchet MS" pitchFamily="34" charset="0"/>
                </a:endParaRPr>
              </a:p>
              <a:p>
                <a:pPr algn="ctr"/>
                <a:endParaRPr lang="en-US" sz="2700" b="1" dirty="0" smtClean="0">
                  <a:solidFill>
                    <a:srgbClr val="FFFF00"/>
                  </a:solidFill>
                  <a:latin typeface="Trebuchet MS" pitchFamily="34" charset="0"/>
                </a:endParaRPr>
              </a:p>
              <a:p>
                <a:pPr marL="0" marR="0" indent="0" algn="l" defTabSz="26121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700" b="1" dirty="0" smtClean="0">
                    <a:solidFill>
                      <a:srgbClr val="FFFF00"/>
                    </a:solidFill>
                    <a:latin typeface="Trebuchet MS" pitchFamily="34" charset="0"/>
                  </a:rPr>
                  <a:t>Verifying the quality of your graphics</a:t>
                </a:r>
              </a:p>
              <a:p>
                <a:pPr defTabSz="2612107"/>
                <a:r>
                  <a:rPr lang="en-US" sz="2700" dirty="0" smtClean="0">
                    <a:latin typeface="Trebuchet MS" pitchFamily="34" charset="0"/>
                  </a:rPr>
                  <a:t>Go to the </a:t>
                </a:r>
                <a:r>
                  <a:rPr lang="en-US" sz="2700" baseline="0" dirty="0" smtClean="0">
                    <a:latin typeface="Trebuchet MS" pitchFamily="34" charset="0"/>
                  </a:rPr>
    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    </a:r>
                <a:br>
                  <a:rPr lang="en-US" sz="2700" baseline="0" dirty="0" smtClean="0">
                    <a:latin typeface="Trebuchet MS" pitchFamily="34" charset="0"/>
                  </a:rPr>
                </a:br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2612107"/>
                <a:r>
                  <a:rPr lang="en-US" sz="2700" b="1" dirty="0" smtClean="0">
                    <a:solidFill>
                      <a:srgbClr val="FFFF00"/>
                    </a:solidFill>
                    <a:latin typeface="Trebuchet MS" pitchFamily="34" charset="0"/>
                  </a:rPr>
                  <a:t>Using the placeholders</a:t>
                </a: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To add text to this template click inside a placeholder and type in or paste your text. To move a placeholder, click on it </a:t>
                </a:r>
                <a:r>
                  <a:rPr lang="en-US" sz="2700" u="sng" baseline="0" dirty="0" smtClean="0">
                    <a:latin typeface="Trebuchet MS" pitchFamily="34" charset="0"/>
                  </a:rPr>
                  <a:t>once</a:t>
                </a:r>
                <a:r>
                  <a:rPr lang="en-US" sz="2700" baseline="0" dirty="0" smtClean="0">
                    <a:latin typeface="Trebuchet MS" pitchFamily="34" charset="0"/>
                  </a:rPr>
                  <a:t> (to select it), place your cursor on its frame and your cursor will change to this symbol:         Then, click </a:t>
                </a:r>
                <a:r>
                  <a:rPr lang="en-US" sz="2700" u="sng" baseline="0" dirty="0" smtClean="0">
                    <a:latin typeface="Trebuchet MS" pitchFamily="34" charset="0"/>
                  </a:rPr>
                  <a:t>once</a:t>
                </a:r>
                <a:r>
                  <a:rPr lang="en-US" sz="2700" baseline="0" dirty="0" smtClean="0">
                    <a:latin typeface="Trebuchet MS" pitchFamily="34" charset="0"/>
                  </a:rPr>
                  <a:t> and drag it to its new location where you can resize it as needed. Additional placeholders can be found on the left side of this template.</a:t>
                </a:r>
              </a:p>
              <a:p>
                <a:pPr defTabSz="2612107"/>
                <a:endParaRPr lang="en-US" sz="2700" b="1" baseline="0" dirty="0" smtClean="0">
                  <a:solidFill>
                    <a:srgbClr val="FFFF00"/>
                  </a:solidFill>
                  <a:latin typeface="Trebuchet MS" pitchFamily="34" charset="0"/>
                </a:endParaRPr>
              </a:p>
              <a:p>
                <a:pPr defTabSz="2612107"/>
                <a:r>
                  <a:rPr lang="en-US" sz="2700" b="1" baseline="0" dirty="0" smtClean="0">
                    <a:solidFill>
                      <a:srgbClr val="FFFF00"/>
                    </a:solidFill>
                    <a:latin typeface="Trebuchet MS" pitchFamily="34" charset="0"/>
                  </a:rPr>
                  <a:t>Modifying the layout</a:t>
                </a:r>
              </a:p>
              <a:p>
                <a:pPr defTabSz="2612107"/>
                <a:r>
                  <a:rPr lang="en-US" sz="2700" dirty="0" smtClean="0">
                    <a:latin typeface="Trebuchet MS" pitchFamily="34" charset="0"/>
                  </a:rPr>
                  <a:t>This template has four</a:t>
                </a:r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different column layouts. </a:t>
                </a:r>
              </a:p>
              <a:p>
                <a:pPr defTabSz="2612107"/>
                <a:r>
                  <a:rPr lang="en-US" sz="2700" u="sng" baseline="0" dirty="0" smtClean="0">
                    <a:latin typeface="Trebuchet MS" pitchFamily="34" charset="0"/>
                  </a:rPr>
                  <a:t>Right-click</a:t>
                </a:r>
                <a:r>
                  <a:rPr lang="en-US" sz="2700" baseline="0" dirty="0" smtClean="0">
                    <a:latin typeface="Trebuchet MS" pitchFamily="34" charset="0"/>
                  </a:rPr>
                  <a:t> your mouse</a:t>
                </a: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on the background and </a:t>
                </a: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click on “Layout” to see </a:t>
                </a: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the layout options.</a:t>
                </a:r>
                <a:endParaRPr lang="en-US" sz="2700" dirty="0" smtClean="0">
                  <a:latin typeface="Trebuchet MS" pitchFamily="34" charset="0"/>
                </a:endParaRPr>
              </a:p>
              <a:p>
                <a:pPr marL="0" marR="0" indent="0" algn="l" defTabSz="26121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700" baseline="0" dirty="0" smtClean="0">
                    <a:latin typeface="Trebuchet MS" pitchFamily="34" charset="0"/>
                  </a:rPr>
                  <a:t>The columns in the provided layouts are fixed in the slide background  and can be modified only by going to VIEW and then SLIDE MASTER.</a:t>
                </a:r>
              </a:p>
              <a:p>
                <a:pPr marL="0" marR="0" indent="0" algn="l" defTabSz="26121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2612107"/>
                <a:r>
                  <a:rPr lang="en-US" sz="2700" b="1" baseline="0" dirty="0" smtClean="0">
                    <a:solidFill>
                      <a:srgbClr val="FFFF00"/>
                    </a:solidFill>
                    <a:latin typeface="Trebuchet MS" pitchFamily="34" charset="0"/>
                  </a:rPr>
                  <a:t>Importing text and graphics from external sources</a:t>
                </a:r>
              </a:p>
              <a:p>
                <a:pPr defTabSz="2612107"/>
                <a:r>
                  <a:rPr lang="en-US" sz="2700" b="1" u="sng" baseline="0" dirty="0" smtClean="0">
                    <a:latin typeface="Trebuchet MS" pitchFamily="34" charset="0"/>
                  </a:rPr>
                  <a:t>TEXT: </a:t>
                </a:r>
                <a:r>
                  <a:rPr lang="en-US" sz="2700" baseline="0" dirty="0" smtClean="0">
                    <a:latin typeface="Trebuchet MS" pitchFamily="34" charset="0"/>
                  </a:rPr>
                  <a:t>Paste or type your text into a pre-existing placeholder or drag in a new placeholder from the left side of the template. Move it anywhere as needed. PLEASE USE TEXT SPARINGLY.</a:t>
                </a:r>
              </a:p>
              <a:p>
                <a:pPr defTabSz="2612107"/>
                <a:r>
                  <a:rPr lang="en-US" sz="2700" b="1" u="sng" baseline="0" dirty="0" smtClean="0">
                    <a:latin typeface="Trebuchet MS" pitchFamily="34" charset="0"/>
                  </a:rPr>
                  <a:t>PHOTOS: </a:t>
                </a:r>
                <a:r>
                  <a:rPr lang="en-US" sz="2700" baseline="0" dirty="0" smtClean="0">
                    <a:latin typeface="Trebuchet MS" pitchFamily="34" charset="0"/>
                  </a:rPr>
                  <a:t>Drag in a picture placeholder, size it </a:t>
                </a:r>
                <a:r>
                  <a:rPr lang="en-US" sz="2700" u="sng" baseline="0" dirty="0" smtClean="0">
                    <a:latin typeface="Trebuchet MS" pitchFamily="34" charset="0"/>
                  </a:rPr>
                  <a:t>first</a:t>
                </a:r>
                <a:r>
                  <a:rPr lang="en-US" sz="2700" baseline="0" dirty="0" smtClean="0">
                    <a:latin typeface="Trebuchet MS" pitchFamily="34" charset="0"/>
                  </a:rPr>
                  <a:t>, click in it and insert a photo from the menu.</a:t>
                </a:r>
              </a:p>
              <a:p>
                <a:pPr defTabSz="2612107"/>
                <a:r>
                  <a:rPr lang="en-US" sz="2700" b="1" u="sng" baseline="0" dirty="0" smtClean="0">
                    <a:latin typeface="Trebuchet MS" pitchFamily="34" charset="0"/>
                  </a:rPr>
                  <a:t>TABLES: </a:t>
                </a:r>
                <a:r>
                  <a:rPr lang="en-US" sz="2700" baseline="0" dirty="0" smtClean="0">
                    <a:latin typeface="Trebuchet MS" pitchFamily="34" charset="0"/>
                  </a:rPr>
                  <a:t>You can copy and paste a table from an external document onto this poster template. To adjust  the way the text fits within the cells of a table that has been pasted, </a:t>
                </a:r>
                <a:r>
                  <a:rPr lang="en-US" sz="2700" u="sng" baseline="0" dirty="0" smtClean="0">
                    <a:latin typeface="Trebuchet MS" pitchFamily="34" charset="0"/>
                  </a:rPr>
                  <a:t>right-click</a:t>
                </a:r>
                <a:r>
                  <a:rPr lang="en-US" sz="2700" baseline="0" dirty="0" smtClean="0">
                    <a:latin typeface="Trebuchet MS" pitchFamily="34" charset="0"/>
                  </a:rPr>
                  <a:t> on the table, click FORMAT SHAPE  then click on TEXT BOX and change the INTERNAL MARGIN values to 0.25</a:t>
                </a:r>
              </a:p>
              <a:p>
                <a:pPr defTabSz="2612107"/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2612107"/>
                <a:r>
                  <a:rPr lang="en-US" sz="2700" b="1" baseline="0" dirty="0" smtClean="0">
                    <a:solidFill>
                      <a:srgbClr val="FFFF00"/>
                    </a:solidFill>
                    <a:latin typeface="Trebuchet MS" pitchFamily="34" charset="0"/>
                  </a:rPr>
                  <a:t>Modifying the color scheme</a:t>
                </a: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Please do not use the “Design” menu to change the color scheme. If you elect to use color in your poster, insert shapes and lines accordingly. Please use well-coordinated, complimentary colors that allow your data and text to be seen clearly from at least 3 feet away. </a:t>
                </a:r>
              </a:p>
              <a:p>
                <a:pPr defTabSz="2612107"/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2612107"/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3657390"/>
                <a:endParaRPr lang="en-US" sz="1700" baseline="0" dirty="0" smtClean="0">
                  <a:latin typeface="Trebuchet MS" pitchFamily="34" charset="0"/>
                </a:endParaRPr>
              </a:p>
              <a:p>
                <a:pPr defTabSz="3657390"/>
                <a:endParaRPr lang="en-US" sz="1700" dirty="0" smtClean="0">
                  <a:latin typeface="Trebuchet MS" pitchFamily="34" charset="0"/>
                </a:endParaRPr>
              </a:p>
              <a:p>
                <a:pPr algn="ctr"/>
                <a:endParaRPr lang="en-US" sz="1700" b="1" dirty="0" smtClean="0">
                  <a:solidFill>
                    <a:schemeClr val="bg1"/>
                  </a:solidFill>
                  <a:latin typeface="Trebuchet MS" pitchFamily="34" charset="0"/>
                </a:endParaRPr>
              </a:p>
              <a:p>
                <a:pPr defTabSz="3657390"/>
                <a:endParaRPr lang="en-US" sz="1700" b="1" dirty="0" smtClean="0">
                  <a:solidFill>
                    <a:srgbClr val="FFFF00"/>
                  </a:solidFill>
                  <a:latin typeface="Trebuchet MS" pitchFamily="34" charset="0"/>
                </a:endParaRPr>
              </a:p>
              <a:p>
                <a:pPr algn="ctr"/>
                <a:endParaRPr lang="en-US" sz="2700" b="1" dirty="0">
                  <a:latin typeface="Trebuchet MS" pitchFamily="34" charset="0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250647" y="15525143"/>
                <a:ext cx="4741366" cy="305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342926" y="13118821"/>
                <a:ext cx="590550" cy="438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cxnSp>
          <p:nvCxnSpPr>
            <p:cNvPr id="45" name="Straight Connector 44"/>
            <p:cNvCxnSpPr/>
            <p:nvPr userDrawn="1"/>
          </p:nvCxnSpPr>
          <p:spPr>
            <a:xfrm>
              <a:off x="44254028" y="4841856"/>
              <a:ext cx="10018560" cy="1607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defTabSz="3657124" rtl="0" eaLnBrk="1" latinLnBrk="0" hangingPunct="1">
        <a:spcBef>
          <a:spcPct val="0"/>
        </a:spcBef>
        <a:buNone/>
        <a:defRPr sz="73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71422" indent="-1371422" algn="l" defTabSz="3657124" rtl="0" eaLnBrk="1" latinLnBrk="0" hangingPunct="1">
        <a:spcBef>
          <a:spcPct val="20000"/>
        </a:spcBef>
        <a:buFont typeface="Arial" pitchFamily="34" charset="0"/>
        <a:buChar char="•"/>
        <a:defRPr sz="12799" kern="1200">
          <a:solidFill>
            <a:schemeClr val="tx1"/>
          </a:solidFill>
          <a:latin typeface="+mn-lt"/>
          <a:ea typeface="+mn-ea"/>
          <a:cs typeface="+mn-cs"/>
        </a:defRPr>
      </a:lvl1pPr>
      <a:lvl2pPr marL="2971414" indent="-1142851" algn="l" defTabSz="3657124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406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399969" indent="-914282" algn="l" defTabSz="3657124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8530" indent="-914282" algn="l" defTabSz="3657124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093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5655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4217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2779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563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124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686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249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2813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1375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99936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8499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11577372" y="0"/>
            <a:ext cx="11233820" cy="2743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387" tIns="304772" rIns="152387" bIns="152387" rtlCol="0" anchor="t" anchorCtr="0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7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3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700" b="1" dirty="0" smtClean="0"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r>
              <a:rPr lang="en-US" sz="2700" dirty="0" smtClean="0">
                <a:latin typeface="Trebuchet MS" pitchFamily="34" charset="0"/>
              </a:rPr>
              <a:t>This PowerPoint template produces</a:t>
            </a:r>
            <a:r>
              <a:rPr lang="en-US" sz="2700" baseline="0" dirty="0" smtClean="0">
                <a:latin typeface="Trebuchet MS" pitchFamily="34" charset="0"/>
              </a:rPr>
              <a:t> </a:t>
            </a:r>
            <a:r>
              <a:rPr lang="en-US" sz="2700" dirty="0" smtClean="0">
                <a:latin typeface="Trebuchet MS" pitchFamily="34" charset="0"/>
              </a:rPr>
              <a:t>a 36”x48” professional  poster. It</a:t>
            </a:r>
            <a:r>
              <a:rPr lang="en-US" sz="2700" baseline="0" dirty="0" smtClean="0">
                <a:latin typeface="Trebuchet MS" pitchFamily="34" charset="0"/>
              </a:rPr>
              <a:t> </a:t>
            </a:r>
            <a:r>
              <a:rPr lang="en-US" sz="27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700" baseline="0" dirty="0" smtClean="0">
                <a:latin typeface="Trebuchet MS" pitchFamily="34" charset="0"/>
              </a:rPr>
              <a:t> text, and graphics</a:t>
            </a:r>
            <a:r>
              <a:rPr lang="en-US" sz="2700" dirty="0" smtClean="0">
                <a:latin typeface="Trebuchet MS" pitchFamily="34" charset="0"/>
              </a:rPr>
              <a:t>. </a:t>
            </a: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algn="ctr" defTabSz="3657390"/>
            <a:r>
              <a:rPr lang="en-US" sz="3300" dirty="0" smtClean="0">
                <a:latin typeface="Trebuchet MS" pitchFamily="34" charset="0"/>
              </a:rPr>
              <a:t>Please contact</a:t>
            </a:r>
            <a:r>
              <a:rPr lang="en-US" sz="3300" baseline="0" dirty="0" smtClean="0">
                <a:latin typeface="Trebuchet MS" pitchFamily="34" charset="0"/>
              </a:rPr>
              <a:t> Tony at 716-829-6923 or </a:t>
            </a:r>
            <a:r>
              <a:rPr lang="en-US" sz="3300" baseline="0" dirty="0" smtClean="0">
                <a:latin typeface="Trebuchet MS" pitchFamily="34" charset="0"/>
                <a:hlinkClick r:id="rId3"/>
              </a:rPr>
              <a:t>ahutchinson@hwi.buffalo.edu</a:t>
            </a:r>
            <a:r>
              <a:rPr lang="en-US" sz="3300" baseline="0" dirty="0" smtClean="0">
                <a:latin typeface="Trebuchet MS" pitchFamily="34" charset="0"/>
              </a:rPr>
              <a:t> if you have any questions.</a:t>
            </a:r>
          </a:p>
          <a:p>
            <a:pPr defTabSz="3657390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657390"/>
            <a:r>
              <a:rPr lang="en-US" sz="27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700" baseline="0" dirty="0" smtClean="0">
                <a:latin typeface="Trebuchet MS" pitchFamily="34" charset="0"/>
              </a:rPr>
              <a:t> </a:t>
            </a:r>
            <a:r>
              <a:rPr lang="en-US" sz="2700" dirty="0" smtClean="0">
                <a:latin typeface="Trebuchet MS" pitchFamily="34" charset="0"/>
              </a:rPr>
              <a:t>Drag a placeholder onto the</a:t>
            </a:r>
            <a:r>
              <a:rPr lang="en-US" sz="2700" baseline="0" dirty="0" smtClean="0">
                <a:latin typeface="Trebuchet MS" pitchFamily="34" charset="0"/>
              </a:rPr>
              <a:t> poster area,</a:t>
            </a:r>
            <a:r>
              <a:rPr lang="en-US" sz="2700" dirty="0" smtClean="0">
                <a:latin typeface="Trebuchet MS" pitchFamily="34" charset="0"/>
              </a:rPr>
              <a:t> size it, and click it to edit.</a:t>
            </a: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r>
              <a:rPr lang="en-US" sz="27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657390"/>
            <a:r>
              <a:rPr lang="en-US" sz="2700" dirty="0" smtClean="0">
                <a:latin typeface="Trebuchet MS" pitchFamily="34" charset="0"/>
              </a:rPr>
              <a:t>Move</a:t>
            </a:r>
            <a:r>
              <a:rPr lang="en-US" sz="27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r>
              <a:rPr lang="en-US" sz="27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657390"/>
            <a:r>
              <a:rPr lang="en-US" sz="2700" baseline="0" dirty="0" smtClean="0">
                <a:latin typeface="Trebuchet MS" pitchFamily="34" charset="0"/>
              </a:rPr>
              <a:t>Move this preformatted text placeholder to the poster to add a new body of text. </a:t>
            </a: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endParaRPr lang="en-US" sz="27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657390"/>
            <a:r>
              <a:rPr lang="en-US" sz="27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657390"/>
            <a:r>
              <a:rPr lang="en-US" sz="27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defTabSz="3657390"/>
            <a:endParaRPr lang="en-US" sz="2700" baseline="0" dirty="0" smtClean="0"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657390"/>
            <a:endParaRPr lang="en-US" sz="2700" dirty="0" smtClean="0">
              <a:latin typeface="Trebuchet MS" pitchFamily="34" charset="0"/>
            </a:endParaRPr>
          </a:p>
          <a:p>
            <a:pPr algn="ctr"/>
            <a:endParaRPr lang="en-US" sz="2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657390"/>
            <a:endParaRPr lang="en-US" sz="2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7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1622166" y="14211862"/>
            <a:ext cx="11278616" cy="64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6" rIns="76194" bIns="38096" rtlCol="0" anchor="ctr"/>
          <a:lstStyle/>
          <a:p>
            <a:pPr algn="ctr"/>
            <a:endParaRPr lang="en-US" sz="864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-11622168" y="9605098"/>
            <a:ext cx="11314530" cy="68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878357" y="4034882"/>
            <a:ext cx="8348800" cy="13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-11577371" y="17055558"/>
            <a:ext cx="11278616" cy="64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4" tIns="38096" rIns="76194" bIns="38096" rtlCol="0" anchor="ctr"/>
          <a:lstStyle/>
          <a:p>
            <a:pPr algn="ctr"/>
            <a:endParaRPr lang="en-US" sz="8640" dirty="0"/>
          </a:p>
        </p:txBody>
      </p:sp>
      <p:sp>
        <p:nvSpPr>
          <p:cNvPr id="42" name="Rectangle 41"/>
          <p:cNvSpPr/>
          <p:nvPr/>
        </p:nvSpPr>
        <p:spPr>
          <a:xfrm>
            <a:off x="0" y="3841750"/>
            <a:ext cx="36576000" cy="3657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36" tIns="76218" rIns="152436" bIns="76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857752" y="258116"/>
            <a:ext cx="26860499" cy="3297884"/>
          </a:xfrm>
          <a:prstGeom prst="roundRect">
            <a:avLst/>
          </a:prstGeom>
          <a:noFill/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pic>
        <p:nvPicPr>
          <p:cNvPr id="25" name="Picture 24" descr="nsf1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90934" y="2253118"/>
            <a:ext cx="1302883" cy="130288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9750" y="262233"/>
            <a:ext cx="3905250" cy="19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2"/>
          <p:cNvGrpSpPr/>
          <p:nvPr/>
        </p:nvGrpSpPr>
        <p:grpSpPr>
          <a:xfrm>
            <a:off x="36851773" y="0"/>
            <a:ext cx="8375385" cy="27432000"/>
            <a:chOff x="44222126" y="0"/>
            <a:chExt cx="10050462" cy="32918400"/>
          </a:xfrm>
        </p:grpSpPr>
        <p:grpSp>
          <p:nvGrpSpPr>
            <p:cNvPr id="3" name="Group 17"/>
            <p:cNvGrpSpPr/>
            <p:nvPr userDrawn="1"/>
          </p:nvGrpSpPr>
          <p:grpSpPr>
            <a:xfrm>
              <a:off x="44222126" y="0"/>
              <a:ext cx="10050462" cy="32918400"/>
              <a:chOff x="44222126" y="0"/>
              <a:chExt cx="10050462" cy="32918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4222126" y="0"/>
                <a:ext cx="10050462" cy="3291840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72" tIns="365741" rIns="182872" bIns="182872" rtlCol="0" anchor="t" anchorCtr="0"/>
              <a:lstStyle/>
              <a:p>
                <a:pPr algn="ctr"/>
                <a:r>
                  <a:rPr lang="en-US" sz="33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QUICK</a:t>
                </a:r>
                <a:r>
                  <a:rPr lang="en-US" sz="3300" b="1" baseline="0" dirty="0" smtClean="0">
                    <a:solidFill>
                      <a:schemeClr val="bg1"/>
                    </a:solidFill>
                    <a:latin typeface="Trebuchet MS" pitchFamily="34" charset="0"/>
                  </a:rPr>
                  <a:t> TIPS</a:t>
                </a:r>
                <a:endParaRPr lang="en-US" sz="3300" b="1" dirty="0" smtClean="0">
                  <a:solidFill>
                    <a:schemeClr val="bg1"/>
                  </a:solidFill>
                  <a:latin typeface="Trebuchet MS" pitchFamily="34" charset="0"/>
                </a:endParaRPr>
              </a:p>
              <a:p>
                <a:pPr algn="ctr"/>
                <a:r>
                  <a:rPr lang="en-US" sz="3300" b="1" dirty="0" smtClean="0">
                    <a:solidFill>
                      <a:srgbClr val="FFFF00"/>
                    </a:solidFill>
                    <a:latin typeface="Trebuchet MS" pitchFamily="34" charset="0"/>
                  </a:rPr>
                  <a:t>(--THIS SECTION DOES NOT PRINT--)</a:t>
                </a:r>
              </a:p>
              <a:p>
                <a:pPr algn="ctr"/>
                <a:endParaRPr lang="en-US" sz="2700" b="1" dirty="0" smtClean="0">
                  <a:latin typeface="Trebuchet MS" pitchFamily="34" charset="0"/>
                </a:endParaRPr>
              </a:p>
              <a:p>
                <a:pPr defTabSz="2612107"/>
                <a:r>
                  <a:rPr lang="en-US" sz="2700" dirty="0" smtClean="0">
                    <a:latin typeface="Trebuchet MS" pitchFamily="34" charset="0"/>
                  </a:rPr>
                  <a:t>This PowerPoint</a:t>
                </a:r>
                <a:r>
                  <a:rPr lang="en-US" sz="2700" baseline="0" dirty="0" smtClean="0">
                    <a:latin typeface="Trebuchet MS" pitchFamily="34" charset="0"/>
                  </a:rPr>
                  <a:t> template requires basic PowerPoint (version 2007 or newer) skills. Below is a list of commonly asked questions specific to this template. </a:t>
                </a:r>
                <a:br>
                  <a:rPr lang="en-US" sz="2700" baseline="0" dirty="0" smtClean="0">
                    <a:latin typeface="Trebuchet MS" pitchFamily="34" charset="0"/>
                  </a:rPr>
                </a:br>
                <a:r>
                  <a:rPr lang="en-US" sz="2700" baseline="0" dirty="0" smtClean="0">
                    <a:latin typeface="Trebuchet MS" pitchFamily="34" charset="0"/>
                  </a:rPr>
                  <a:t>If you are using an older version of PowerPoint some template features may not work properly.</a:t>
                </a:r>
                <a:endParaRPr lang="en-US" sz="3300" b="1" dirty="0" smtClean="0">
                  <a:solidFill>
                    <a:srgbClr val="FFFF00"/>
                  </a:solidFill>
                  <a:latin typeface="Trebuchet MS" pitchFamily="34" charset="0"/>
                </a:endParaRPr>
              </a:p>
              <a:p>
                <a:pPr defTabSz="2612107"/>
                <a:endParaRPr lang="en-US" sz="3300" b="1" dirty="0" smtClean="0">
                  <a:solidFill>
                    <a:srgbClr val="FFFF00"/>
                  </a:solidFill>
                  <a:latin typeface="Trebuchet MS" pitchFamily="34" charset="0"/>
                </a:endParaRPr>
              </a:p>
              <a:p>
                <a:pPr algn="ctr"/>
                <a:r>
                  <a:rPr lang="en-US" sz="33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Using the template</a:t>
                </a:r>
                <a:endParaRPr lang="en-US" sz="3300" b="1" baseline="0" dirty="0" smtClean="0">
                  <a:solidFill>
                    <a:schemeClr val="bg1"/>
                  </a:solidFill>
                  <a:latin typeface="Trebuchet MS" pitchFamily="34" charset="0"/>
                </a:endParaRPr>
              </a:p>
              <a:p>
                <a:pPr algn="ctr"/>
                <a:endParaRPr lang="en-US" sz="2700" b="1" dirty="0" smtClean="0">
                  <a:solidFill>
                    <a:srgbClr val="FFFF00"/>
                  </a:solidFill>
                  <a:latin typeface="Trebuchet MS" pitchFamily="34" charset="0"/>
                </a:endParaRPr>
              </a:p>
              <a:p>
                <a:pPr marL="0" marR="0" indent="0" algn="l" defTabSz="26121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700" b="1" dirty="0" smtClean="0">
                    <a:solidFill>
                      <a:srgbClr val="FFFF00"/>
                    </a:solidFill>
                    <a:latin typeface="Trebuchet MS" pitchFamily="34" charset="0"/>
                  </a:rPr>
                  <a:t>Verifying the quality of your graphics</a:t>
                </a:r>
              </a:p>
              <a:p>
                <a:pPr defTabSz="2612107"/>
                <a:r>
                  <a:rPr lang="en-US" sz="2700" dirty="0" smtClean="0">
                    <a:latin typeface="Trebuchet MS" pitchFamily="34" charset="0"/>
                  </a:rPr>
                  <a:t>Go to the </a:t>
                </a:r>
                <a:r>
                  <a:rPr lang="en-US" sz="2700" baseline="0" dirty="0" smtClean="0">
                    <a:latin typeface="Trebuchet MS" pitchFamily="34" charset="0"/>
                  </a:rPr>
    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    </a:r>
                <a:br>
                  <a:rPr lang="en-US" sz="2700" baseline="0" dirty="0" smtClean="0">
                    <a:latin typeface="Trebuchet MS" pitchFamily="34" charset="0"/>
                  </a:rPr>
                </a:br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2612107"/>
                <a:r>
                  <a:rPr lang="en-US" sz="2700" b="1" dirty="0" smtClean="0">
                    <a:solidFill>
                      <a:srgbClr val="FFFF00"/>
                    </a:solidFill>
                    <a:latin typeface="Trebuchet MS" pitchFamily="34" charset="0"/>
                  </a:rPr>
                  <a:t>Using the placeholders</a:t>
                </a: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To add text to this template click inside a placeholder and type in or paste your text. To move a placeholder, click on it </a:t>
                </a:r>
                <a:r>
                  <a:rPr lang="en-US" sz="2700" u="sng" baseline="0" dirty="0" smtClean="0">
                    <a:latin typeface="Trebuchet MS" pitchFamily="34" charset="0"/>
                  </a:rPr>
                  <a:t>once</a:t>
                </a:r>
                <a:r>
                  <a:rPr lang="en-US" sz="2700" baseline="0" dirty="0" smtClean="0">
                    <a:latin typeface="Trebuchet MS" pitchFamily="34" charset="0"/>
                  </a:rPr>
                  <a:t> (to select it), place your cursor on its frame and your cursor will change to this symbol:         Then, click </a:t>
                </a:r>
                <a:r>
                  <a:rPr lang="en-US" sz="2700" u="sng" baseline="0" dirty="0" smtClean="0">
                    <a:latin typeface="Trebuchet MS" pitchFamily="34" charset="0"/>
                  </a:rPr>
                  <a:t>once</a:t>
                </a:r>
                <a:r>
                  <a:rPr lang="en-US" sz="2700" baseline="0" dirty="0" smtClean="0">
                    <a:latin typeface="Trebuchet MS" pitchFamily="34" charset="0"/>
                  </a:rPr>
                  <a:t> and drag it to its new location where you can resize it as needed. Additional placeholders can be found on the left side of this template.</a:t>
                </a:r>
              </a:p>
              <a:p>
                <a:pPr defTabSz="2612107"/>
                <a:endParaRPr lang="en-US" sz="2700" b="1" baseline="0" dirty="0" smtClean="0">
                  <a:solidFill>
                    <a:srgbClr val="FFFF00"/>
                  </a:solidFill>
                  <a:latin typeface="Trebuchet MS" pitchFamily="34" charset="0"/>
                </a:endParaRPr>
              </a:p>
              <a:p>
                <a:pPr defTabSz="2612107"/>
                <a:r>
                  <a:rPr lang="en-US" sz="2700" b="1" baseline="0" dirty="0" smtClean="0">
                    <a:solidFill>
                      <a:srgbClr val="FFFF00"/>
                    </a:solidFill>
                    <a:latin typeface="Trebuchet MS" pitchFamily="34" charset="0"/>
                  </a:rPr>
                  <a:t>Modifying the layout</a:t>
                </a:r>
              </a:p>
              <a:p>
                <a:pPr defTabSz="2612107"/>
                <a:r>
                  <a:rPr lang="en-US" sz="2700" dirty="0" smtClean="0">
                    <a:latin typeface="Trebuchet MS" pitchFamily="34" charset="0"/>
                  </a:rPr>
                  <a:t>This template has four</a:t>
                </a:r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different column layouts. </a:t>
                </a:r>
              </a:p>
              <a:p>
                <a:pPr defTabSz="2612107"/>
                <a:r>
                  <a:rPr lang="en-US" sz="2700" u="sng" baseline="0" dirty="0" smtClean="0">
                    <a:latin typeface="Trebuchet MS" pitchFamily="34" charset="0"/>
                  </a:rPr>
                  <a:t>Right-click</a:t>
                </a:r>
                <a:r>
                  <a:rPr lang="en-US" sz="2700" baseline="0" dirty="0" smtClean="0">
                    <a:latin typeface="Trebuchet MS" pitchFamily="34" charset="0"/>
                  </a:rPr>
                  <a:t> your mouse</a:t>
                </a: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on the background and </a:t>
                </a: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click on “Layout” to see </a:t>
                </a: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the layout options.</a:t>
                </a:r>
                <a:endParaRPr lang="en-US" sz="2700" dirty="0" smtClean="0">
                  <a:latin typeface="Trebuchet MS" pitchFamily="34" charset="0"/>
                </a:endParaRPr>
              </a:p>
              <a:p>
                <a:pPr marL="0" marR="0" indent="0" algn="l" defTabSz="26121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700" baseline="0" dirty="0" smtClean="0">
                    <a:latin typeface="Trebuchet MS" pitchFamily="34" charset="0"/>
                  </a:rPr>
                  <a:t>The columns in the provided layouts are fixed in the slide background  and can be modified only by going to VIEW and then SLIDE MASTER.</a:t>
                </a:r>
              </a:p>
              <a:p>
                <a:pPr marL="0" marR="0" indent="0" algn="l" defTabSz="26121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2612107"/>
                <a:r>
                  <a:rPr lang="en-US" sz="2700" b="1" baseline="0" dirty="0" smtClean="0">
                    <a:solidFill>
                      <a:srgbClr val="FFFF00"/>
                    </a:solidFill>
                    <a:latin typeface="Trebuchet MS" pitchFamily="34" charset="0"/>
                  </a:rPr>
                  <a:t>Importing text and graphics from external sources</a:t>
                </a:r>
              </a:p>
              <a:p>
                <a:pPr defTabSz="2612107"/>
                <a:r>
                  <a:rPr lang="en-US" sz="2700" b="1" u="sng" baseline="0" dirty="0" smtClean="0">
                    <a:latin typeface="Trebuchet MS" pitchFamily="34" charset="0"/>
                  </a:rPr>
                  <a:t>TEXT: </a:t>
                </a:r>
                <a:r>
                  <a:rPr lang="en-US" sz="2700" baseline="0" dirty="0" smtClean="0">
                    <a:latin typeface="Trebuchet MS" pitchFamily="34" charset="0"/>
                  </a:rPr>
                  <a:t>Paste or type your text into a pre-existing placeholder or drag in a new placeholder from the left side of the template. Move it anywhere as needed. PLEASE USE TEXT SPARINGLY.</a:t>
                </a:r>
              </a:p>
              <a:p>
                <a:pPr defTabSz="2612107"/>
                <a:r>
                  <a:rPr lang="en-US" sz="2700" b="1" u="sng" baseline="0" dirty="0" smtClean="0">
                    <a:latin typeface="Trebuchet MS" pitchFamily="34" charset="0"/>
                  </a:rPr>
                  <a:t>PHOTOS: </a:t>
                </a:r>
                <a:r>
                  <a:rPr lang="en-US" sz="2700" baseline="0" dirty="0" smtClean="0">
                    <a:latin typeface="Trebuchet MS" pitchFamily="34" charset="0"/>
                  </a:rPr>
                  <a:t>Drag in a picture placeholder, size it </a:t>
                </a:r>
                <a:r>
                  <a:rPr lang="en-US" sz="2700" u="sng" baseline="0" dirty="0" smtClean="0">
                    <a:latin typeface="Trebuchet MS" pitchFamily="34" charset="0"/>
                  </a:rPr>
                  <a:t>first</a:t>
                </a:r>
                <a:r>
                  <a:rPr lang="en-US" sz="2700" baseline="0" dirty="0" smtClean="0">
                    <a:latin typeface="Trebuchet MS" pitchFamily="34" charset="0"/>
                  </a:rPr>
                  <a:t>, click in it and insert a photo from the menu.</a:t>
                </a:r>
              </a:p>
              <a:p>
                <a:pPr defTabSz="2612107"/>
                <a:r>
                  <a:rPr lang="en-US" sz="2700" b="1" u="sng" baseline="0" dirty="0" smtClean="0">
                    <a:latin typeface="Trebuchet MS" pitchFamily="34" charset="0"/>
                  </a:rPr>
                  <a:t>TABLES: </a:t>
                </a:r>
                <a:r>
                  <a:rPr lang="en-US" sz="2700" baseline="0" dirty="0" smtClean="0">
                    <a:latin typeface="Trebuchet MS" pitchFamily="34" charset="0"/>
                  </a:rPr>
                  <a:t>You can copy and paste a table from an external document onto this poster template. To adjust  the way the text fits within the cells of a table that has been pasted, </a:t>
                </a:r>
                <a:r>
                  <a:rPr lang="en-US" sz="2700" u="sng" baseline="0" dirty="0" smtClean="0">
                    <a:latin typeface="Trebuchet MS" pitchFamily="34" charset="0"/>
                  </a:rPr>
                  <a:t>right-click</a:t>
                </a:r>
                <a:r>
                  <a:rPr lang="en-US" sz="2700" baseline="0" dirty="0" smtClean="0">
                    <a:latin typeface="Trebuchet MS" pitchFamily="34" charset="0"/>
                  </a:rPr>
                  <a:t> on the table, click FORMAT SHAPE  then click on TEXT BOX and change the INTERNAL MARGIN values to 0.25</a:t>
                </a:r>
              </a:p>
              <a:p>
                <a:pPr defTabSz="2612107"/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2612107"/>
                <a:r>
                  <a:rPr lang="en-US" sz="2700" b="1" baseline="0" dirty="0" smtClean="0">
                    <a:solidFill>
                      <a:srgbClr val="FFFF00"/>
                    </a:solidFill>
                    <a:latin typeface="Trebuchet MS" pitchFamily="34" charset="0"/>
                  </a:rPr>
                  <a:t>Modifying the color scheme</a:t>
                </a:r>
              </a:p>
              <a:p>
                <a:pPr defTabSz="2612107"/>
                <a:r>
                  <a:rPr lang="en-US" sz="2700" baseline="0" dirty="0" smtClean="0">
                    <a:latin typeface="Trebuchet MS" pitchFamily="34" charset="0"/>
                  </a:rPr>
                  <a:t>Please do not use the “Design” menu to change the color scheme. If you elect to use color in your poster, insert shapes and lines accordingly. Please use well-coordinated, complimentary colors that allow your data and text to be seen clearly from at least 3 feet away. </a:t>
                </a:r>
              </a:p>
              <a:p>
                <a:pPr defTabSz="2612107"/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2612107"/>
                <a:endParaRPr lang="en-US" sz="2700" baseline="0" dirty="0" smtClean="0">
                  <a:latin typeface="Trebuchet MS" pitchFamily="34" charset="0"/>
                </a:endParaRPr>
              </a:p>
              <a:p>
                <a:pPr defTabSz="3657390"/>
                <a:endParaRPr lang="en-US" sz="1700" baseline="0" dirty="0" smtClean="0">
                  <a:latin typeface="Trebuchet MS" pitchFamily="34" charset="0"/>
                </a:endParaRPr>
              </a:p>
              <a:p>
                <a:pPr defTabSz="3657390"/>
                <a:endParaRPr lang="en-US" sz="1700" dirty="0" smtClean="0">
                  <a:latin typeface="Trebuchet MS" pitchFamily="34" charset="0"/>
                </a:endParaRPr>
              </a:p>
              <a:p>
                <a:pPr algn="ctr"/>
                <a:endParaRPr lang="en-US" sz="1700" b="1" dirty="0" smtClean="0">
                  <a:solidFill>
                    <a:schemeClr val="bg1"/>
                  </a:solidFill>
                  <a:latin typeface="Trebuchet MS" pitchFamily="34" charset="0"/>
                </a:endParaRPr>
              </a:p>
              <a:p>
                <a:pPr defTabSz="3657390"/>
                <a:endParaRPr lang="en-US" sz="1700" b="1" dirty="0" smtClean="0">
                  <a:solidFill>
                    <a:srgbClr val="FFFF00"/>
                  </a:solidFill>
                  <a:latin typeface="Trebuchet MS" pitchFamily="34" charset="0"/>
                </a:endParaRPr>
              </a:p>
              <a:p>
                <a:pPr algn="ctr"/>
                <a:endParaRPr lang="en-US" sz="2700" b="1" dirty="0">
                  <a:latin typeface="Trebuchet MS" pitchFamily="34" charset="0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250647" y="15525143"/>
                <a:ext cx="4741366" cy="305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342926" y="13118821"/>
                <a:ext cx="590550" cy="438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cxnSp>
          <p:nvCxnSpPr>
            <p:cNvPr id="45" name="Straight Connector 44"/>
            <p:cNvCxnSpPr/>
            <p:nvPr userDrawn="1"/>
          </p:nvCxnSpPr>
          <p:spPr>
            <a:xfrm>
              <a:off x="44254028" y="4841856"/>
              <a:ext cx="10018560" cy="1607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768616" y="4381500"/>
            <a:ext cx="8375385" cy="22280563"/>
          </a:xfrm>
          <a:prstGeom prst="roundRect">
            <a:avLst>
              <a:gd name="adj" fmla="val 5862"/>
            </a:avLst>
          </a:prstGeom>
          <a:noFill/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sp>
        <p:nvSpPr>
          <p:cNvPr id="27" name="Rounded Rectangle 26"/>
          <p:cNvSpPr/>
          <p:nvPr/>
        </p:nvSpPr>
        <p:spPr>
          <a:xfrm>
            <a:off x="27432001" y="4381500"/>
            <a:ext cx="8375385" cy="22280563"/>
          </a:xfrm>
          <a:prstGeom prst="roundRect">
            <a:avLst>
              <a:gd name="adj" fmla="val 5862"/>
            </a:avLst>
          </a:prstGeom>
          <a:noFill/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  <p:sp>
        <p:nvSpPr>
          <p:cNvPr id="28" name="Rounded Rectangle 27"/>
          <p:cNvSpPr/>
          <p:nvPr/>
        </p:nvSpPr>
        <p:spPr>
          <a:xfrm>
            <a:off x="9652662" y="4389439"/>
            <a:ext cx="17270678" cy="22280563"/>
          </a:xfrm>
          <a:prstGeom prst="roundRect">
            <a:avLst>
              <a:gd name="adj" fmla="val 2853"/>
            </a:avLst>
          </a:prstGeom>
          <a:noFill/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sz="864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3657124" rtl="0" eaLnBrk="1" latinLnBrk="0" hangingPunct="1">
        <a:spcBef>
          <a:spcPct val="0"/>
        </a:spcBef>
        <a:buNone/>
        <a:defRPr sz="73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71422" indent="-1371422" algn="l" defTabSz="3657124" rtl="0" eaLnBrk="1" latinLnBrk="0" hangingPunct="1">
        <a:spcBef>
          <a:spcPct val="20000"/>
        </a:spcBef>
        <a:buFont typeface="Arial" pitchFamily="34" charset="0"/>
        <a:buChar char="•"/>
        <a:defRPr sz="12799" kern="1200">
          <a:solidFill>
            <a:schemeClr val="tx1"/>
          </a:solidFill>
          <a:latin typeface="+mn-lt"/>
          <a:ea typeface="+mn-ea"/>
          <a:cs typeface="+mn-cs"/>
        </a:defRPr>
      </a:lvl1pPr>
      <a:lvl2pPr marL="2971414" indent="-1142851" algn="l" defTabSz="3657124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406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399969" indent="-914282" algn="l" defTabSz="3657124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8530" indent="-914282" algn="l" defTabSz="3657124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093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5655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4217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2779" indent="-914282" algn="l" defTabSz="365712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563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124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686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249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2813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1375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99936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8499" algn="l" defTabSz="365712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-8678862" y="15438729"/>
            <a:ext cx="8375385" cy="628371"/>
          </a:xfrm>
          <a:prstGeom prst="rect">
            <a:avLst/>
          </a:prstGeom>
        </p:spPr>
        <p:txBody>
          <a:bodyPr/>
          <a:lstStyle/>
          <a:p>
            <a:endParaRPr lang="en-US" sz="1667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294967295"/>
          </p:nvPr>
        </p:nvSpPr>
        <p:spPr>
          <a:xfrm>
            <a:off x="-8678862" y="15438729"/>
            <a:ext cx="8375385" cy="628371"/>
          </a:xfrm>
          <a:prstGeom prst="rect">
            <a:avLst/>
          </a:prstGeom>
          <a:effectLst/>
        </p:spPr>
        <p:txBody>
          <a:bodyPr/>
          <a:lstStyle/>
          <a:p>
            <a:endParaRPr lang="en-US" sz="1667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294967295"/>
          </p:nvPr>
        </p:nvSpPr>
        <p:spPr>
          <a:xfrm>
            <a:off x="-8678862" y="15438729"/>
            <a:ext cx="8375385" cy="628371"/>
          </a:xfrm>
          <a:prstGeom prst="rect">
            <a:avLst/>
          </a:prstGeom>
        </p:spPr>
        <p:txBody>
          <a:bodyPr/>
          <a:lstStyle/>
          <a:p>
            <a:endParaRPr lang="en-US" sz="1667">
              <a:solidFill>
                <a:schemeClr val="bg1"/>
              </a:solidFill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-8678862" y="15438729"/>
            <a:ext cx="8375385" cy="62837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sz="4167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8426348" y="18045220"/>
            <a:ext cx="78703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rgbClr val="002060"/>
                </a:solidFill>
                <a:latin typeface="Arial"/>
                <a:cs typeface="Arial"/>
              </a:rPr>
              <a:t>Text </a:t>
            </a:r>
            <a:r>
              <a:rPr lang="en-US" sz="2500" dirty="0">
                <a:solidFill>
                  <a:srgbClr val="002060"/>
                </a:solidFill>
                <a:latin typeface="Arial"/>
                <a:cs typeface="Arial"/>
              </a:rPr>
              <a:t>Placeholder</a:t>
            </a:r>
            <a:endParaRPr lang="en-US" sz="25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2" name="Text Placeholder 76"/>
          <p:cNvSpPr txBox="1">
            <a:spLocks/>
          </p:cNvSpPr>
          <p:nvPr/>
        </p:nvSpPr>
        <p:spPr>
          <a:xfrm>
            <a:off x="6032501" y="2453218"/>
            <a:ext cx="24336375" cy="1066800"/>
          </a:xfrm>
          <a:prstGeom prst="rect">
            <a:avLst/>
          </a:prstGeom>
        </p:spPr>
        <p:txBody>
          <a:bodyPr lIns="76197" tIns="38098" rIns="76197" bIns="38098" anchor="ctr">
            <a:norm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Tx/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+mj-lt"/>
                <a:ea typeface="Futura Medium" charset="0"/>
                <a:cs typeface="Futura Medium" charset="0"/>
              </a:rPr>
              <a:t>Click here to add affiliations</a:t>
            </a:r>
            <a:endParaRPr lang="en-US" dirty="0">
              <a:solidFill>
                <a:srgbClr val="002060"/>
              </a:solidFill>
              <a:latin typeface="+mj-lt"/>
              <a:ea typeface="Futura Medium" charset="0"/>
              <a:cs typeface="Futura Medium" charset="0"/>
            </a:endParaRPr>
          </a:p>
        </p:txBody>
      </p:sp>
      <p:sp>
        <p:nvSpPr>
          <p:cNvPr id="44" name="Text Placeholder 76"/>
          <p:cNvSpPr txBox="1">
            <a:spLocks/>
          </p:cNvSpPr>
          <p:nvPr/>
        </p:nvSpPr>
        <p:spPr>
          <a:xfrm>
            <a:off x="6032501" y="1633289"/>
            <a:ext cx="24336375" cy="818594"/>
          </a:xfrm>
          <a:prstGeom prst="rect">
            <a:avLst/>
          </a:prstGeom>
          <a:effectLst/>
        </p:spPr>
        <p:txBody>
          <a:bodyPr lIns="76197" tIns="38098" rIns="76197" bIns="38098" anchor="ctr" anchorCtr="1">
            <a:normAutofit lnSpcReduction="10000"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Tx/>
              <a:buNone/>
              <a:defRPr sz="5000" b="1" kern="120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+mj-lt"/>
                <a:ea typeface="Futura Medium" charset="0"/>
                <a:cs typeface="Futura Medium" charset="0"/>
              </a:rPr>
              <a:t>Click here to add authors</a:t>
            </a:r>
            <a:endParaRPr lang="en-US" dirty="0">
              <a:solidFill>
                <a:srgbClr val="002060"/>
              </a:solidFill>
              <a:latin typeface="+mj-lt"/>
              <a:ea typeface="Futura Medium" charset="0"/>
              <a:cs typeface="Futura Medium" charset="0"/>
            </a:endParaRPr>
          </a:p>
        </p:txBody>
      </p:sp>
      <p:sp>
        <p:nvSpPr>
          <p:cNvPr id="45" name="Text Placeholder 76"/>
          <p:cNvSpPr txBox="1">
            <a:spLocks/>
          </p:cNvSpPr>
          <p:nvPr/>
        </p:nvSpPr>
        <p:spPr>
          <a:xfrm>
            <a:off x="6032501" y="342822"/>
            <a:ext cx="24336375" cy="977073"/>
          </a:xfrm>
          <a:prstGeom prst="rect">
            <a:avLst/>
          </a:prstGeom>
        </p:spPr>
        <p:txBody>
          <a:bodyPr lIns="76197" tIns="38098" rIns="76197" bIns="38098" anchor="ctr" anchorCtr="1">
            <a:noAutofit/>
          </a:bodyPr>
          <a:lstStyle>
            <a:lvl1pPr marL="1371477" indent="-1371477" algn="ctr" defTabSz="3657270" rtl="0" eaLnBrk="1" latinLnBrk="0" hangingPunct="1">
              <a:spcBef>
                <a:spcPct val="20000"/>
              </a:spcBef>
              <a:buFontTx/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6" dirty="0">
                <a:solidFill>
                  <a:srgbClr val="002060"/>
                </a:solidFill>
                <a:latin typeface="+mj-lt"/>
                <a:ea typeface="Futura Medium" charset="0"/>
                <a:cs typeface="Futura Medium" charset="0"/>
              </a:rPr>
              <a:t>Click to edit Master text styles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338641" y="25152456"/>
            <a:ext cx="9532258" cy="234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67" b="1" dirty="0">
                <a:solidFill>
                  <a:srgbClr val="002060"/>
                </a:solidFill>
                <a:latin typeface="+mj-lt"/>
                <a:ea typeface="Futura Medium" charset="0"/>
                <a:cs typeface="Futura Medium" charset="0"/>
              </a:rPr>
              <a:t>Acknowledgments</a:t>
            </a:r>
          </a:p>
          <a:p>
            <a:pPr algn="ctr"/>
            <a:r>
              <a:rPr lang="en-US" sz="2500" dirty="0">
                <a:solidFill>
                  <a:srgbClr val="002060"/>
                </a:solidFill>
                <a:ea typeface="Futura Medium" charset="0"/>
                <a:cs typeface="Futura Medium" charset="0"/>
              </a:rPr>
              <a:t>This work was funded by the National Science Foundation STC award number 1231306.</a:t>
            </a:r>
          </a:p>
          <a:p>
            <a:pPr algn="ctr"/>
            <a:endParaRPr lang="en-US" sz="5500" b="1" dirty="0">
              <a:solidFill>
                <a:srgbClr val="002060"/>
              </a:solidFill>
              <a:latin typeface="+mj-lt"/>
              <a:ea typeface="Futura Medium" charset="0"/>
              <a:cs typeface="Futura Medium" charset="0"/>
            </a:endParaRPr>
          </a:p>
        </p:txBody>
      </p:sp>
      <p:sp>
        <p:nvSpPr>
          <p:cNvPr id="47" name="Picture Placeholder 13"/>
          <p:cNvSpPr txBox="1">
            <a:spLocks/>
          </p:cNvSpPr>
          <p:nvPr/>
        </p:nvSpPr>
        <p:spPr>
          <a:xfrm>
            <a:off x="31648400" y="857250"/>
            <a:ext cx="3683000" cy="2095500"/>
          </a:xfrm>
          <a:prstGeom prst="rect">
            <a:avLst/>
          </a:prstGeom>
        </p:spPr>
        <p:txBody>
          <a:bodyPr lIns="76194" tIns="38096" rIns="76194" bIns="38096" anchor="ctr"/>
          <a:lstStyle>
            <a:lvl1pPr marL="1371477" indent="-1371477" algn="ctr" defTabSz="3657270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971533" indent="-1142897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58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22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8859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7495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130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4766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3401" indent="-914318" algn="l" defTabSz="3657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+mj-lt"/>
                <a:ea typeface="Futura Medium" charset="0"/>
                <a:cs typeface="Futura Medium" charset="0"/>
              </a:rPr>
              <a:t>LOGO</a:t>
            </a:r>
            <a:endParaRPr lang="en-US" dirty="0">
              <a:solidFill>
                <a:srgbClr val="002060"/>
              </a:solidFill>
              <a:latin typeface="+mj-lt"/>
              <a:ea typeface="Futura Medium" charset="0"/>
              <a:cs typeface="Futura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XFEL_Poster_Template_21Apr14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600" b="1" dirty="0" smtClean="0">
            <a:solidFill>
              <a:srgbClr val="002060"/>
            </a:solidFill>
            <a:latin typeface="+mj-lt"/>
            <a:ea typeface="Futura Medium" charset="0"/>
            <a:cs typeface="Futura Medium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6x48-Template-V2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BioXFEL_Poster_Template_21Apr14</Template>
  <TotalTime>243</TotalTime>
  <Words>34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Futura Medium</vt:lpstr>
      <vt:lpstr>Showcard Gothic</vt:lpstr>
      <vt:lpstr>Times New Roman</vt:lpstr>
      <vt:lpstr>Trebuchet MS</vt:lpstr>
      <vt:lpstr>BioXFEL_Poster_Template_21Apr14</vt:lpstr>
      <vt:lpstr>36x48-Template-V2b</vt:lpstr>
      <vt:lpstr>1_Classic 3 Columns</vt:lpstr>
      <vt:lpstr>2_Classic 3 Columns</vt:lpstr>
      <vt:lpstr>PowerPoint Presentation</vt:lpstr>
    </vt:vector>
  </TitlesOfParts>
  <Manager/>
  <Company>Hauptman-Woodward Medical Research Institute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BioXFEL Poster Template</dc:title>
  <dc:subject/>
  <dc:creator>Bauer</dc:creator>
  <cp:keywords/>
  <dc:description>This template is the property of PosterPresentations.com. Call us if you need help with this poster template._x000d_
1-866-649-3004           _x000d_
 (c)PosterPresentations.com</dc:description>
  <cp:lastModifiedBy>Erin Uppington</cp:lastModifiedBy>
  <cp:revision>29</cp:revision>
  <dcterms:created xsi:type="dcterms:W3CDTF">2014-04-22T16:07:51Z</dcterms:created>
  <dcterms:modified xsi:type="dcterms:W3CDTF">2017-12-15T17:05:17Z</dcterms:modified>
  <cp:category/>
</cp:coreProperties>
</file>